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FF99"/>
    <a:srgbClr val="FFFF99"/>
    <a:srgbClr val="EAEAEA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699F0-0535-4828-8B05-679F042D3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D9CED-2B46-4FB4-87F1-B1BFCF2EEEE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01F5D-5AF1-471D-B9FA-4D88FA5BD5A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EF2A2-3FB2-47A5-95AB-D5C1596664E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A8965-260E-48E4-89B5-0D489AEF4CA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549DE-B266-4949-BF00-2EA59C0C77B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60AD4-CE36-486E-91F9-1EA857474C9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BF5BD-DB55-4CA3-9927-772DBE0B408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39002-5AE6-4D35-9419-FA60FC3701C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59E8B-0C01-40A6-9DCA-B1AEEEA4AC6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C6B0C-117D-48EA-B10B-86317A55625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5780F-EB52-43A8-946C-D8096BE8812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1229F-293F-4CB4-BDBB-A5831FFC1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4CC01-7A69-4278-A0D0-CD8C35646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BC8B9-32B6-4E41-BC6F-45D0E6BA7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F985-646D-4436-9AFE-81935ED03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A5905-D1EE-477C-8F2A-0C71E3054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AD45-7953-4C0B-88A5-31749FCC6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EB9A1-9DE9-4AA6-A44F-FCBD20A72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5C4E8-A96F-487E-A17E-417C35A8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C510-31ED-4DD4-8B59-A911DEDDB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E680-8999-492F-BC01-A61B1F2C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42AE8-25A4-4579-ACC8-59FE81A26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5CEC6D-EF02-4CD2-ABC1-F5986C9DA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gi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Bill of Rights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pPr eaLnBrk="1" hangingPunct="1"/>
            <a:r>
              <a:rPr lang="en-US" smtClean="0"/>
              <a:t>Amendments I-X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Amendment IX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71800" y="1752600"/>
            <a:ext cx="3151188" cy="4297363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Amendment X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794125" y="3160713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States’ Rights</a:t>
            </a:r>
          </a:p>
        </p:txBody>
      </p:sp>
      <p:pic>
        <p:nvPicPr>
          <p:cNvPr id="12293" name="Picture 5" descr="C:\Documents and Settings\knappe\Local Settings\Temporary Internet Files\Content.IE5\44O2A7JR\MC91021633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5981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morningconstitution.net/wp-content/uploads/2010/02/Bill-of-R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910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Amendment I</a:t>
            </a: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29416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19200"/>
            <a:ext cx="21812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066800" y="9906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more war!</a:t>
            </a:r>
          </a:p>
        </p:txBody>
      </p:sp>
      <p:pic>
        <p:nvPicPr>
          <p:cNvPr id="3078" name="Picture 9" descr="C:\Program Files\Microsoft Office XP\Media\CntCD1\Animated\j017810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9600" y="685800"/>
            <a:ext cx="2286000" cy="2952750"/>
          </a:xfrm>
          <a:noFill/>
        </p:spPr>
      </p:pic>
      <p:pic>
        <p:nvPicPr>
          <p:cNvPr id="3079" name="Picture 10" descr="C:\Program Files\Microsoft Office XP\Media\CntCD1\ClipArt1\j019965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219200"/>
            <a:ext cx="154146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C:\Users\Liz\AppData\Local\Microsoft\Windows\Temporary Internet Files\Content.IE5\SZZBZWPT\MC90041071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819400"/>
            <a:ext cx="14176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C:\Program Files\Microsoft Office XP\Media\CntCD1\ClipArt1\j016015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143000"/>
            <a:ext cx="10207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014663"/>
            <a:ext cx="15795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2" descr="C:\Documents and Settings\knappe\Local Settings\Temporary Internet Files\Content.IE5\E2JK770W\MC90030135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733800"/>
            <a:ext cx="13414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3" descr="C:\Program Files\Microsoft Office XP\Media\CntCD1\ClipArt3\j0234426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3967163"/>
            <a:ext cx="3048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Amendment II</a:t>
            </a:r>
          </a:p>
        </p:txBody>
      </p:sp>
      <p:pic>
        <p:nvPicPr>
          <p:cNvPr id="4099" name="Picture 4" descr="C:\Program Files\Microsoft Office XP\Media\CntCD1\Animated\j02364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95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C:\Documents and Settings\knappe\Local Settings\Temporary Internet Files\Content.IE5\Y940RG2X\MC900231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454183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Amendment III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752600"/>
            <a:ext cx="7389813" cy="3808413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Amendment IV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286000"/>
            <a:ext cx="3910013" cy="4068763"/>
          </a:xfrm>
          <a:noFill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685800" y="838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Program Files\Microsoft Office XP\Media\CntCD1\ClipArt1\j019860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3775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Amendment V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447800"/>
            <a:ext cx="1816100" cy="2422525"/>
          </a:xfrm>
          <a:noFill/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76600"/>
            <a:ext cx="24812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648200"/>
            <a:ext cx="365283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124200"/>
            <a:ext cx="311943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752600"/>
            <a:ext cx="31956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6019800" y="14478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Bring to trial.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5546725" y="6284913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Sorry. We need that land.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914400" y="6324600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Guilty we have no doubt.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Amendment VI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00200"/>
            <a:ext cx="3908425" cy="2212975"/>
          </a:xfrm>
          <a:noFill/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3883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685800" y="12954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You are accused of robbery.</a:t>
            </a:r>
          </a:p>
        </p:txBody>
      </p:sp>
      <p:pic>
        <p:nvPicPr>
          <p:cNvPr id="8198" name="Picture 8" descr="C:\Program Files\Microsoft Office XP\Media\CntCD1\ClipArt4\j024048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143000"/>
            <a:ext cx="5924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C:\Program Files\Microsoft Office XP\Media\CntCD1\ClipArt3\j023726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495800"/>
            <a:ext cx="21685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Amendment VII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828800"/>
            <a:ext cx="2206625" cy="3001963"/>
          </a:xfrm>
          <a:noFill/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47800"/>
            <a:ext cx="26622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486400" y="1295400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jury made a mistake.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17525" y="1331913"/>
            <a:ext cx="211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Let the jury decide.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431925" y="4837113"/>
            <a:ext cx="263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 am suing for damages.</a:t>
            </a:r>
          </a:p>
        </p:txBody>
      </p:sp>
      <p:pic>
        <p:nvPicPr>
          <p:cNvPr id="9224" name="Picture 8" descr="C:\Program Files\Microsoft Office XP\Media\CntCD1\ClipArt4\j024048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810000"/>
            <a:ext cx="4454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Amendment VIII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981200"/>
            <a:ext cx="2043113" cy="4144963"/>
          </a:xfrm>
          <a:noFill/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838200"/>
            <a:ext cx="3059113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Program Files\Microsoft Office XP\Media\CntCD1\ClipArt6\j028750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895600"/>
            <a:ext cx="25146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83</Words>
  <Application>Microsoft Office PowerPoint</Application>
  <PresentationFormat>On-screen Show (4:3)</PresentationFormat>
  <Paragraphs>32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Bill of Rights</vt:lpstr>
      <vt:lpstr>Amendment I</vt:lpstr>
      <vt:lpstr>Amendment II</vt:lpstr>
      <vt:lpstr>Amendment III</vt:lpstr>
      <vt:lpstr>Amendment IV</vt:lpstr>
      <vt:lpstr>Amendment V</vt:lpstr>
      <vt:lpstr>Amendment VI</vt:lpstr>
      <vt:lpstr>Amendment VII</vt:lpstr>
      <vt:lpstr>Amendment VIII</vt:lpstr>
      <vt:lpstr>Amendment IX</vt:lpstr>
      <vt:lpstr>Amendment X</vt:lpstr>
      <vt:lpstr>Slide 12</vt:lpstr>
    </vt:vector>
  </TitlesOfParts>
  <Company>Rabun Gap Nacoochee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of Rights</dc:title>
  <dc:creator>todd.wass</dc:creator>
  <cp:lastModifiedBy>knappe</cp:lastModifiedBy>
  <cp:revision>28</cp:revision>
  <dcterms:created xsi:type="dcterms:W3CDTF">2010-06-21T20:36:36Z</dcterms:created>
  <dcterms:modified xsi:type="dcterms:W3CDTF">2011-09-16T14:20:26Z</dcterms:modified>
</cp:coreProperties>
</file>