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61" r:id="rId6"/>
    <p:sldId id="258" r:id="rId7"/>
    <p:sldId id="264" r:id="rId8"/>
    <p:sldId id="263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A81684-4631-4864-AD29-9E3AE0B9D2F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9464165-7AA8-48B8-A4CC-B13E37D77A68}">
      <dgm:prSet phldrT="[Text]"/>
      <dgm:spPr/>
      <dgm:t>
        <a:bodyPr/>
        <a:lstStyle/>
        <a:p>
          <a:r>
            <a:rPr lang="en-US" dirty="0" smtClean="0"/>
            <a:t>Abraham</a:t>
          </a:r>
        </a:p>
      </dgm:t>
    </dgm:pt>
    <dgm:pt modelId="{D3BAE17F-7C17-4DCA-A837-3B3C38F1BAC0}" type="parTrans" cxnId="{A4122361-71A0-4C64-9419-B191CDE8DC54}">
      <dgm:prSet/>
      <dgm:spPr/>
      <dgm:t>
        <a:bodyPr/>
        <a:lstStyle/>
        <a:p>
          <a:endParaRPr lang="en-US"/>
        </a:p>
      </dgm:t>
    </dgm:pt>
    <dgm:pt modelId="{6BCAEE6B-5CB0-4CCA-8938-75E2324379B3}" type="sibTrans" cxnId="{A4122361-71A0-4C64-9419-B191CDE8DC54}">
      <dgm:prSet/>
      <dgm:spPr/>
      <dgm:t>
        <a:bodyPr/>
        <a:lstStyle/>
        <a:p>
          <a:endParaRPr lang="en-US"/>
        </a:p>
      </dgm:t>
    </dgm:pt>
    <dgm:pt modelId="{4019195E-590E-4ABA-AE6C-F82BD9B8A769}">
      <dgm:prSet phldrT="[Text]"/>
      <dgm:spPr/>
      <dgm:t>
        <a:bodyPr/>
        <a:lstStyle/>
        <a:p>
          <a:r>
            <a:rPr lang="en-US" dirty="0" smtClean="0"/>
            <a:t>Isaac</a:t>
          </a:r>
        </a:p>
      </dgm:t>
    </dgm:pt>
    <dgm:pt modelId="{A5E6A34D-4155-437E-9977-CB44EACF2F4C}" type="parTrans" cxnId="{727367ED-A3CA-4A44-8634-D85D189195BF}">
      <dgm:prSet/>
      <dgm:spPr/>
      <dgm:t>
        <a:bodyPr/>
        <a:lstStyle/>
        <a:p>
          <a:endParaRPr lang="en-US"/>
        </a:p>
      </dgm:t>
    </dgm:pt>
    <dgm:pt modelId="{87D03B38-F545-459D-A1A9-BA3CC6E8D756}" type="sibTrans" cxnId="{727367ED-A3CA-4A44-8634-D85D189195BF}">
      <dgm:prSet/>
      <dgm:spPr/>
      <dgm:t>
        <a:bodyPr/>
        <a:lstStyle/>
        <a:p>
          <a:endParaRPr lang="en-US"/>
        </a:p>
      </dgm:t>
    </dgm:pt>
    <dgm:pt modelId="{C088C825-DAA3-4368-8834-E1FA79C1F328}">
      <dgm:prSet phldrT="[Text]"/>
      <dgm:spPr/>
      <dgm:t>
        <a:bodyPr/>
        <a:lstStyle/>
        <a:p>
          <a:r>
            <a:rPr lang="en-US" dirty="0" smtClean="0"/>
            <a:t>Jews</a:t>
          </a:r>
          <a:endParaRPr lang="en-US" dirty="0"/>
        </a:p>
      </dgm:t>
    </dgm:pt>
    <dgm:pt modelId="{4A99E0A6-450C-4075-B385-5DFCD37043E2}" type="parTrans" cxnId="{893D8807-ADE7-4109-8E74-C9261A6A1807}">
      <dgm:prSet/>
      <dgm:spPr/>
      <dgm:t>
        <a:bodyPr/>
        <a:lstStyle/>
        <a:p>
          <a:endParaRPr lang="en-US"/>
        </a:p>
      </dgm:t>
    </dgm:pt>
    <dgm:pt modelId="{E272E147-C23E-4182-9B0D-5C30E69B4F27}" type="sibTrans" cxnId="{893D8807-ADE7-4109-8E74-C9261A6A1807}">
      <dgm:prSet/>
      <dgm:spPr/>
      <dgm:t>
        <a:bodyPr/>
        <a:lstStyle/>
        <a:p>
          <a:endParaRPr lang="en-US"/>
        </a:p>
      </dgm:t>
    </dgm:pt>
    <dgm:pt modelId="{F5FEF10B-D3C8-4F48-9A73-36E111941B8D}">
      <dgm:prSet phldrT="[Text]"/>
      <dgm:spPr/>
      <dgm:t>
        <a:bodyPr/>
        <a:lstStyle/>
        <a:p>
          <a:r>
            <a:rPr lang="en-US" dirty="0" smtClean="0"/>
            <a:t>Jesus Christ</a:t>
          </a:r>
          <a:endParaRPr lang="en-US" dirty="0"/>
        </a:p>
      </dgm:t>
    </dgm:pt>
    <dgm:pt modelId="{D7B3F89E-5365-4863-9B04-8A84227BE167}" type="parTrans" cxnId="{FF939663-09C1-4237-B146-A2902CB29396}">
      <dgm:prSet/>
      <dgm:spPr/>
      <dgm:t>
        <a:bodyPr/>
        <a:lstStyle/>
        <a:p>
          <a:endParaRPr lang="en-US"/>
        </a:p>
      </dgm:t>
    </dgm:pt>
    <dgm:pt modelId="{D483C558-5436-4002-9C8F-FDBEF5FE307C}" type="sibTrans" cxnId="{FF939663-09C1-4237-B146-A2902CB29396}">
      <dgm:prSet/>
      <dgm:spPr/>
      <dgm:t>
        <a:bodyPr/>
        <a:lstStyle/>
        <a:p>
          <a:endParaRPr lang="en-US"/>
        </a:p>
      </dgm:t>
    </dgm:pt>
    <dgm:pt modelId="{70ABB9C7-23C0-44FC-AFB3-3C5BC6A8801B}">
      <dgm:prSet phldrT="[Text]"/>
      <dgm:spPr/>
      <dgm:t>
        <a:bodyPr/>
        <a:lstStyle/>
        <a:p>
          <a:r>
            <a:rPr lang="en-US" dirty="0" smtClean="0"/>
            <a:t>Ishmael</a:t>
          </a:r>
          <a:endParaRPr lang="en-US" dirty="0"/>
        </a:p>
      </dgm:t>
    </dgm:pt>
    <dgm:pt modelId="{558F8C0D-CDD8-4BBB-8CAB-45C72A1D7AC2}" type="parTrans" cxnId="{9A98A107-2782-4957-8AAE-30DFFF4656DE}">
      <dgm:prSet/>
      <dgm:spPr/>
      <dgm:t>
        <a:bodyPr/>
        <a:lstStyle/>
        <a:p>
          <a:endParaRPr lang="en-US"/>
        </a:p>
      </dgm:t>
    </dgm:pt>
    <dgm:pt modelId="{95539F61-1C5F-4072-B87D-B4E66AB4A440}" type="sibTrans" cxnId="{9A98A107-2782-4957-8AAE-30DFFF4656DE}">
      <dgm:prSet/>
      <dgm:spPr/>
      <dgm:t>
        <a:bodyPr/>
        <a:lstStyle/>
        <a:p>
          <a:endParaRPr lang="en-US"/>
        </a:p>
      </dgm:t>
    </dgm:pt>
    <dgm:pt modelId="{F5107FBE-877C-4E5E-A1FD-77ABEEF36DAC}">
      <dgm:prSet phldrT="[Text]"/>
      <dgm:spPr/>
      <dgm:t>
        <a:bodyPr/>
        <a:lstStyle/>
        <a:p>
          <a:r>
            <a:rPr lang="en-US" dirty="0" smtClean="0"/>
            <a:t>Muhammad </a:t>
          </a:r>
          <a:endParaRPr lang="en-US" dirty="0"/>
        </a:p>
      </dgm:t>
    </dgm:pt>
    <dgm:pt modelId="{48426394-5423-4EC0-B991-4E458E81705A}" type="parTrans" cxnId="{A95258E5-33BE-4970-A90A-0F7DFC83822A}">
      <dgm:prSet/>
      <dgm:spPr/>
      <dgm:t>
        <a:bodyPr/>
        <a:lstStyle/>
        <a:p>
          <a:endParaRPr lang="en-US"/>
        </a:p>
      </dgm:t>
    </dgm:pt>
    <dgm:pt modelId="{FAE870AD-53D8-42A0-A19A-E2B36BE901AD}" type="sibTrans" cxnId="{A95258E5-33BE-4970-A90A-0F7DFC83822A}">
      <dgm:prSet/>
      <dgm:spPr/>
      <dgm:t>
        <a:bodyPr/>
        <a:lstStyle/>
        <a:p>
          <a:endParaRPr lang="en-US"/>
        </a:p>
      </dgm:t>
    </dgm:pt>
    <dgm:pt modelId="{ADFE9094-DE21-42A2-941A-BB4AAF4A9127}" type="pres">
      <dgm:prSet presAssocID="{0DA81684-4631-4864-AD29-9E3AE0B9D2F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7AF39B7E-3E76-4F73-A46A-CD0581F67167}" type="pres">
      <dgm:prSet presAssocID="{19464165-7AA8-48B8-A4CC-B13E37D77A68}" presName="hierRoot1" presStyleCnt="0"/>
      <dgm:spPr/>
    </dgm:pt>
    <dgm:pt modelId="{F9944ADC-2CF5-4BDC-9FD0-8D38C4C2B73D}" type="pres">
      <dgm:prSet presAssocID="{19464165-7AA8-48B8-A4CC-B13E37D77A68}" presName="composite" presStyleCnt="0"/>
      <dgm:spPr/>
    </dgm:pt>
    <dgm:pt modelId="{0FD9F08B-4FC3-4047-B429-F0EF3B96D639}" type="pres">
      <dgm:prSet presAssocID="{19464165-7AA8-48B8-A4CC-B13E37D77A68}" presName="background" presStyleLbl="node0" presStyleIdx="0" presStyleCnt="1"/>
      <dgm:spPr/>
    </dgm:pt>
    <dgm:pt modelId="{106EAA3A-945C-4FAD-B9AB-BA2D5AB73A91}" type="pres">
      <dgm:prSet presAssocID="{19464165-7AA8-48B8-A4CC-B13E37D77A68}" presName="text" presStyleLbl="fgAcc0" presStyleIdx="0" presStyleCnt="1" custLinFactNeighborX="-26605" custLinFactNeighborY="-9499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E9722C-7593-4683-978C-F7A8D70BB2FF}" type="pres">
      <dgm:prSet presAssocID="{19464165-7AA8-48B8-A4CC-B13E37D77A68}" presName="hierChild2" presStyleCnt="0"/>
      <dgm:spPr/>
    </dgm:pt>
    <dgm:pt modelId="{48F3F4B3-A4BE-4BA4-B4E4-1CA4FB6EE51B}" type="pres">
      <dgm:prSet presAssocID="{A5E6A34D-4155-437E-9977-CB44EACF2F4C}" presName="Name10" presStyleLbl="parChTrans1D2" presStyleIdx="0" presStyleCnt="2"/>
      <dgm:spPr/>
      <dgm:t>
        <a:bodyPr/>
        <a:lstStyle/>
        <a:p>
          <a:endParaRPr lang="en-US"/>
        </a:p>
      </dgm:t>
    </dgm:pt>
    <dgm:pt modelId="{ED5B820F-3B76-4B0F-9C2C-9734476668C9}" type="pres">
      <dgm:prSet presAssocID="{4019195E-590E-4ABA-AE6C-F82BD9B8A769}" presName="hierRoot2" presStyleCnt="0"/>
      <dgm:spPr/>
    </dgm:pt>
    <dgm:pt modelId="{44C1D264-A07D-4DD6-82EB-07C8F8B864FD}" type="pres">
      <dgm:prSet presAssocID="{4019195E-590E-4ABA-AE6C-F82BD9B8A769}" presName="composite2" presStyleCnt="0"/>
      <dgm:spPr/>
    </dgm:pt>
    <dgm:pt modelId="{C734D047-604F-483D-9801-3BB9A4FC9266}" type="pres">
      <dgm:prSet presAssocID="{4019195E-590E-4ABA-AE6C-F82BD9B8A769}" presName="background2" presStyleLbl="node2" presStyleIdx="0" presStyleCnt="2"/>
      <dgm:spPr/>
    </dgm:pt>
    <dgm:pt modelId="{D148CF4C-99C3-49AF-9FEE-3FE4B5B8C2E6}" type="pres">
      <dgm:prSet presAssocID="{4019195E-590E-4ABA-AE6C-F82BD9B8A769}" presName="text2" presStyleLbl="fgAcc2" presStyleIdx="0" presStyleCnt="2" custScaleX="83621" custScaleY="4590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7E1253-F00C-4386-9F51-01223714525C}" type="pres">
      <dgm:prSet presAssocID="{4019195E-590E-4ABA-AE6C-F82BD9B8A769}" presName="hierChild3" presStyleCnt="0"/>
      <dgm:spPr/>
    </dgm:pt>
    <dgm:pt modelId="{4510F1C2-457B-47A8-A376-1CA62B5E67A3}" type="pres">
      <dgm:prSet presAssocID="{4A99E0A6-450C-4075-B385-5DFCD37043E2}" presName="Name17" presStyleLbl="parChTrans1D3" presStyleIdx="0" presStyleCnt="3"/>
      <dgm:spPr/>
      <dgm:t>
        <a:bodyPr/>
        <a:lstStyle/>
        <a:p>
          <a:endParaRPr lang="en-US"/>
        </a:p>
      </dgm:t>
    </dgm:pt>
    <dgm:pt modelId="{BE5F561D-A579-4455-850C-59E3EBCD7C12}" type="pres">
      <dgm:prSet presAssocID="{C088C825-DAA3-4368-8834-E1FA79C1F328}" presName="hierRoot3" presStyleCnt="0"/>
      <dgm:spPr/>
    </dgm:pt>
    <dgm:pt modelId="{903A7B9F-D0E8-47BF-99B7-9CDD85DDDC01}" type="pres">
      <dgm:prSet presAssocID="{C088C825-DAA3-4368-8834-E1FA79C1F328}" presName="composite3" presStyleCnt="0"/>
      <dgm:spPr/>
    </dgm:pt>
    <dgm:pt modelId="{0B16B897-6ED7-40EB-ABCF-F99D178AA7A5}" type="pres">
      <dgm:prSet presAssocID="{C088C825-DAA3-4368-8834-E1FA79C1F328}" presName="background3" presStyleLbl="node3" presStyleIdx="0" presStyleCnt="3"/>
      <dgm:spPr/>
    </dgm:pt>
    <dgm:pt modelId="{5C917FDB-378C-42F4-B12E-666CAF17C183}" type="pres">
      <dgm:prSet presAssocID="{C088C825-DAA3-4368-8834-E1FA79C1F328}" presName="text3" presStyleLbl="fgAcc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81BC0F3-D8FE-4577-AA18-9EE27E93E868}" type="pres">
      <dgm:prSet presAssocID="{C088C825-DAA3-4368-8834-E1FA79C1F328}" presName="hierChild4" presStyleCnt="0"/>
      <dgm:spPr/>
    </dgm:pt>
    <dgm:pt modelId="{75AAA767-BE52-42DD-AFA0-6C0B29F03703}" type="pres">
      <dgm:prSet presAssocID="{D7B3F89E-5365-4863-9B04-8A84227BE167}" presName="Name17" presStyleLbl="parChTrans1D3" presStyleIdx="1" presStyleCnt="3"/>
      <dgm:spPr/>
      <dgm:t>
        <a:bodyPr/>
        <a:lstStyle/>
        <a:p>
          <a:endParaRPr lang="en-US"/>
        </a:p>
      </dgm:t>
    </dgm:pt>
    <dgm:pt modelId="{B3F7894F-6A51-4D52-B83E-BE1033DAF4AC}" type="pres">
      <dgm:prSet presAssocID="{F5FEF10B-D3C8-4F48-9A73-36E111941B8D}" presName="hierRoot3" presStyleCnt="0"/>
      <dgm:spPr/>
    </dgm:pt>
    <dgm:pt modelId="{E9D6B2CA-B3ED-4F03-817D-6F444C29551A}" type="pres">
      <dgm:prSet presAssocID="{F5FEF10B-D3C8-4F48-9A73-36E111941B8D}" presName="composite3" presStyleCnt="0"/>
      <dgm:spPr/>
    </dgm:pt>
    <dgm:pt modelId="{608AFD8C-ADAF-4F38-B3C2-9A931BA52EA8}" type="pres">
      <dgm:prSet presAssocID="{F5FEF10B-D3C8-4F48-9A73-36E111941B8D}" presName="background3" presStyleLbl="node3" presStyleIdx="1" presStyleCnt="3"/>
      <dgm:spPr/>
    </dgm:pt>
    <dgm:pt modelId="{DD6B404B-7B0D-4A76-9C52-BB342BA2D813}" type="pres">
      <dgm:prSet presAssocID="{F5FEF10B-D3C8-4F48-9A73-36E111941B8D}" presName="text3" presStyleLbl="fgAcc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AFCDAF4-0A01-4561-8F64-FB1217764191}" type="pres">
      <dgm:prSet presAssocID="{F5FEF10B-D3C8-4F48-9A73-36E111941B8D}" presName="hierChild4" presStyleCnt="0"/>
      <dgm:spPr/>
    </dgm:pt>
    <dgm:pt modelId="{A9198FB2-1B38-4DB7-A7D9-3563F31A5A1C}" type="pres">
      <dgm:prSet presAssocID="{558F8C0D-CDD8-4BBB-8CAB-45C72A1D7AC2}" presName="Name10" presStyleLbl="parChTrans1D2" presStyleIdx="1" presStyleCnt="2"/>
      <dgm:spPr/>
      <dgm:t>
        <a:bodyPr/>
        <a:lstStyle/>
        <a:p>
          <a:endParaRPr lang="en-US"/>
        </a:p>
      </dgm:t>
    </dgm:pt>
    <dgm:pt modelId="{89D50C1A-E355-4ED2-B4F9-7C36FF803B05}" type="pres">
      <dgm:prSet presAssocID="{70ABB9C7-23C0-44FC-AFB3-3C5BC6A8801B}" presName="hierRoot2" presStyleCnt="0"/>
      <dgm:spPr/>
    </dgm:pt>
    <dgm:pt modelId="{6753E67C-78A4-40D9-8D04-6D02178C4691}" type="pres">
      <dgm:prSet presAssocID="{70ABB9C7-23C0-44FC-AFB3-3C5BC6A8801B}" presName="composite2" presStyleCnt="0"/>
      <dgm:spPr/>
    </dgm:pt>
    <dgm:pt modelId="{9F5AA062-B470-4F03-8633-2955DA5AC2E1}" type="pres">
      <dgm:prSet presAssocID="{70ABB9C7-23C0-44FC-AFB3-3C5BC6A8801B}" presName="background2" presStyleLbl="node2" presStyleIdx="1" presStyleCnt="2"/>
      <dgm:spPr/>
    </dgm:pt>
    <dgm:pt modelId="{468517BF-BAEE-4B96-9C21-BF7FD9D79590}" type="pres">
      <dgm:prSet presAssocID="{70ABB9C7-23C0-44FC-AFB3-3C5BC6A8801B}" presName="text2" presStyleLbl="fgAcc2" presStyleIdx="1" presStyleCnt="2" custScaleX="65867" custScaleY="51892" custLinFactNeighborX="-32622" custLinFactNeighborY="-10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C9E306C-D803-43B7-9535-67D002F6F2CD}" type="pres">
      <dgm:prSet presAssocID="{70ABB9C7-23C0-44FC-AFB3-3C5BC6A8801B}" presName="hierChild3" presStyleCnt="0"/>
      <dgm:spPr/>
    </dgm:pt>
    <dgm:pt modelId="{E23BF399-C57D-4A8F-B9C6-B186C4B8DAB8}" type="pres">
      <dgm:prSet presAssocID="{48426394-5423-4EC0-B991-4E458E81705A}" presName="Name17" presStyleLbl="parChTrans1D3" presStyleIdx="2" presStyleCnt="3"/>
      <dgm:spPr/>
      <dgm:t>
        <a:bodyPr/>
        <a:lstStyle/>
        <a:p>
          <a:endParaRPr lang="en-US"/>
        </a:p>
      </dgm:t>
    </dgm:pt>
    <dgm:pt modelId="{878D3B7E-4BA5-4967-8577-5958F54E99E0}" type="pres">
      <dgm:prSet presAssocID="{F5107FBE-877C-4E5E-A1FD-77ABEEF36DAC}" presName="hierRoot3" presStyleCnt="0"/>
      <dgm:spPr/>
    </dgm:pt>
    <dgm:pt modelId="{ED588E53-61ED-42BC-A8D3-98128D0A8B2A}" type="pres">
      <dgm:prSet presAssocID="{F5107FBE-877C-4E5E-A1FD-77ABEEF36DAC}" presName="composite3" presStyleCnt="0"/>
      <dgm:spPr/>
    </dgm:pt>
    <dgm:pt modelId="{3907CFA4-EDD9-46BB-BB3E-BFF52EDD9BFC}" type="pres">
      <dgm:prSet presAssocID="{F5107FBE-877C-4E5E-A1FD-77ABEEF36DAC}" presName="background3" presStyleLbl="node3" presStyleIdx="2" presStyleCnt="3"/>
      <dgm:spPr/>
    </dgm:pt>
    <dgm:pt modelId="{46141FC2-82B1-446F-879A-DE038EC9BDE7}" type="pres">
      <dgm:prSet presAssocID="{F5107FBE-877C-4E5E-A1FD-77ABEEF36DAC}" presName="text3" presStyleLbl="fgAcc3" presStyleIdx="2" presStyleCnt="3" custLinFactNeighborX="6227" custLinFactNeighborY="-929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FDF77DA-EDB6-44A7-AFBE-98BC5468B7BE}" type="pres">
      <dgm:prSet presAssocID="{F5107FBE-877C-4E5E-A1FD-77ABEEF36DAC}" presName="hierChild4" presStyleCnt="0"/>
      <dgm:spPr/>
    </dgm:pt>
  </dgm:ptLst>
  <dgm:cxnLst>
    <dgm:cxn modelId="{C186AEF0-45A1-473D-89D8-DEC62D631362}" type="presOf" srcId="{558F8C0D-CDD8-4BBB-8CAB-45C72A1D7AC2}" destId="{A9198FB2-1B38-4DB7-A7D9-3563F31A5A1C}" srcOrd="0" destOrd="0" presId="urn:microsoft.com/office/officeart/2005/8/layout/hierarchy1"/>
    <dgm:cxn modelId="{507C5AC9-2FD7-48AD-B207-00BFF91E938C}" type="presOf" srcId="{0DA81684-4631-4864-AD29-9E3AE0B9D2F2}" destId="{ADFE9094-DE21-42A2-941A-BB4AAF4A9127}" srcOrd="0" destOrd="0" presId="urn:microsoft.com/office/officeart/2005/8/layout/hierarchy1"/>
    <dgm:cxn modelId="{893D8807-ADE7-4109-8E74-C9261A6A1807}" srcId="{4019195E-590E-4ABA-AE6C-F82BD9B8A769}" destId="{C088C825-DAA3-4368-8834-E1FA79C1F328}" srcOrd="0" destOrd="0" parTransId="{4A99E0A6-450C-4075-B385-5DFCD37043E2}" sibTransId="{E272E147-C23E-4182-9B0D-5C30E69B4F27}"/>
    <dgm:cxn modelId="{CE64C9E0-A837-4F6B-8002-49E7D92922D6}" type="presOf" srcId="{D7B3F89E-5365-4863-9B04-8A84227BE167}" destId="{75AAA767-BE52-42DD-AFA0-6C0B29F03703}" srcOrd="0" destOrd="0" presId="urn:microsoft.com/office/officeart/2005/8/layout/hierarchy1"/>
    <dgm:cxn modelId="{727367ED-A3CA-4A44-8634-D85D189195BF}" srcId="{19464165-7AA8-48B8-A4CC-B13E37D77A68}" destId="{4019195E-590E-4ABA-AE6C-F82BD9B8A769}" srcOrd="0" destOrd="0" parTransId="{A5E6A34D-4155-437E-9977-CB44EACF2F4C}" sibTransId="{87D03B38-F545-459D-A1A9-BA3CC6E8D756}"/>
    <dgm:cxn modelId="{FDCDFF38-9429-445A-8353-B74AB052429E}" type="presOf" srcId="{48426394-5423-4EC0-B991-4E458E81705A}" destId="{E23BF399-C57D-4A8F-B9C6-B186C4B8DAB8}" srcOrd="0" destOrd="0" presId="urn:microsoft.com/office/officeart/2005/8/layout/hierarchy1"/>
    <dgm:cxn modelId="{FF939663-09C1-4237-B146-A2902CB29396}" srcId="{4019195E-590E-4ABA-AE6C-F82BD9B8A769}" destId="{F5FEF10B-D3C8-4F48-9A73-36E111941B8D}" srcOrd="1" destOrd="0" parTransId="{D7B3F89E-5365-4863-9B04-8A84227BE167}" sibTransId="{D483C558-5436-4002-9C8F-FDBEF5FE307C}"/>
    <dgm:cxn modelId="{71FBFB99-F1FB-4699-90C6-1B79476CAB46}" type="presOf" srcId="{C088C825-DAA3-4368-8834-E1FA79C1F328}" destId="{5C917FDB-378C-42F4-B12E-666CAF17C183}" srcOrd="0" destOrd="0" presId="urn:microsoft.com/office/officeart/2005/8/layout/hierarchy1"/>
    <dgm:cxn modelId="{EBFE21A5-D3B3-4A0E-9380-E5D72E019998}" type="presOf" srcId="{F5107FBE-877C-4E5E-A1FD-77ABEEF36DAC}" destId="{46141FC2-82B1-446F-879A-DE038EC9BDE7}" srcOrd="0" destOrd="0" presId="urn:microsoft.com/office/officeart/2005/8/layout/hierarchy1"/>
    <dgm:cxn modelId="{61F3133C-EA8B-4371-8A60-B9CB5672BCE7}" type="presOf" srcId="{70ABB9C7-23C0-44FC-AFB3-3C5BC6A8801B}" destId="{468517BF-BAEE-4B96-9C21-BF7FD9D79590}" srcOrd="0" destOrd="0" presId="urn:microsoft.com/office/officeart/2005/8/layout/hierarchy1"/>
    <dgm:cxn modelId="{8C71D6DE-19BD-4EEB-91CE-BA5EC790137C}" type="presOf" srcId="{19464165-7AA8-48B8-A4CC-B13E37D77A68}" destId="{106EAA3A-945C-4FAD-B9AB-BA2D5AB73A91}" srcOrd="0" destOrd="0" presId="urn:microsoft.com/office/officeart/2005/8/layout/hierarchy1"/>
    <dgm:cxn modelId="{9A98A107-2782-4957-8AAE-30DFFF4656DE}" srcId="{19464165-7AA8-48B8-A4CC-B13E37D77A68}" destId="{70ABB9C7-23C0-44FC-AFB3-3C5BC6A8801B}" srcOrd="1" destOrd="0" parTransId="{558F8C0D-CDD8-4BBB-8CAB-45C72A1D7AC2}" sibTransId="{95539F61-1C5F-4072-B87D-B4E66AB4A440}"/>
    <dgm:cxn modelId="{2936CE51-56EB-4524-A818-12129624D4EC}" type="presOf" srcId="{F5FEF10B-D3C8-4F48-9A73-36E111941B8D}" destId="{DD6B404B-7B0D-4A76-9C52-BB342BA2D813}" srcOrd="0" destOrd="0" presId="urn:microsoft.com/office/officeart/2005/8/layout/hierarchy1"/>
    <dgm:cxn modelId="{7E5462F7-9AE8-428C-8093-2D340B36A7EF}" type="presOf" srcId="{4019195E-590E-4ABA-AE6C-F82BD9B8A769}" destId="{D148CF4C-99C3-49AF-9FEE-3FE4B5B8C2E6}" srcOrd="0" destOrd="0" presId="urn:microsoft.com/office/officeart/2005/8/layout/hierarchy1"/>
    <dgm:cxn modelId="{A4122361-71A0-4C64-9419-B191CDE8DC54}" srcId="{0DA81684-4631-4864-AD29-9E3AE0B9D2F2}" destId="{19464165-7AA8-48B8-A4CC-B13E37D77A68}" srcOrd="0" destOrd="0" parTransId="{D3BAE17F-7C17-4DCA-A837-3B3C38F1BAC0}" sibTransId="{6BCAEE6B-5CB0-4CCA-8938-75E2324379B3}"/>
    <dgm:cxn modelId="{4B403F07-E4C1-4B6F-87D5-6CCC963B6DB8}" type="presOf" srcId="{4A99E0A6-450C-4075-B385-5DFCD37043E2}" destId="{4510F1C2-457B-47A8-A376-1CA62B5E67A3}" srcOrd="0" destOrd="0" presId="urn:microsoft.com/office/officeart/2005/8/layout/hierarchy1"/>
    <dgm:cxn modelId="{A95258E5-33BE-4970-A90A-0F7DFC83822A}" srcId="{70ABB9C7-23C0-44FC-AFB3-3C5BC6A8801B}" destId="{F5107FBE-877C-4E5E-A1FD-77ABEEF36DAC}" srcOrd="0" destOrd="0" parTransId="{48426394-5423-4EC0-B991-4E458E81705A}" sibTransId="{FAE870AD-53D8-42A0-A19A-E2B36BE901AD}"/>
    <dgm:cxn modelId="{54C7126B-3988-4699-9716-BCCE7822B520}" type="presOf" srcId="{A5E6A34D-4155-437E-9977-CB44EACF2F4C}" destId="{48F3F4B3-A4BE-4BA4-B4E4-1CA4FB6EE51B}" srcOrd="0" destOrd="0" presId="urn:microsoft.com/office/officeart/2005/8/layout/hierarchy1"/>
    <dgm:cxn modelId="{889669B5-EC41-4B41-9757-9F56CDE0D8BD}" type="presParOf" srcId="{ADFE9094-DE21-42A2-941A-BB4AAF4A9127}" destId="{7AF39B7E-3E76-4F73-A46A-CD0581F67167}" srcOrd="0" destOrd="0" presId="urn:microsoft.com/office/officeart/2005/8/layout/hierarchy1"/>
    <dgm:cxn modelId="{20E5D5B7-D821-48E2-80E7-00B8BFBA20A1}" type="presParOf" srcId="{7AF39B7E-3E76-4F73-A46A-CD0581F67167}" destId="{F9944ADC-2CF5-4BDC-9FD0-8D38C4C2B73D}" srcOrd="0" destOrd="0" presId="urn:microsoft.com/office/officeart/2005/8/layout/hierarchy1"/>
    <dgm:cxn modelId="{A129A7F2-0FA1-43E1-9558-18430FBF23E2}" type="presParOf" srcId="{F9944ADC-2CF5-4BDC-9FD0-8D38C4C2B73D}" destId="{0FD9F08B-4FC3-4047-B429-F0EF3B96D639}" srcOrd="0" destOrd="0" presId="urn:microsoft.com/office/officeart/2005/8/layout/hierarchy1"/>
    <dgm:cxn modelId="{E3CBBA31-1D79-4CB2-BD9F-0A8CB31B991A}" type="presParOf" srcId="{F9944ADC-2CF5-4BDC-9FD0-8D38C4C2B73D}" destId="{106EAA3A-945C-4FAD-B9AB-BA2D5AB73A91}" srcOrd="1" destOrd="0" presId="urn:microsoft.com/office/officeart/2005/8/layout/hierarchy1"/>
    <dgm:cxn modelId="{2BD8896F-9D9C-46DA-83CE-91C1F5166C08}" type="presParOf" srcId="{7AF39B7E-3E76-4F73-A46A-CD0581F67167}" destId="{5AE9722C-7593-4683-978C-F7A8D70BB2FF}" srcOrd="1" destOrd="0" presId="urn:microsoft.com/office/officeart/2005/8/layout/hierarchy1"/>
    <dgm:cxn modelId="{A5315718-D6BA-4D62-97E9-C4C3BC1E3552}" type="presParOf" srcId="{5AE9722C-7593-4683-978C-F7A8D70BB2FF}" destId="{48F3F4B3-A4BE-4BA4-B4E4-1CA4FB6EE51B}" srcOrd="0" destOrd="0" presId="urn:microsoft.com/office/officeart/2005/8/layout/hierarchy1"/>
    <dgm:cxn modelId="{FF9C0F32-761A-4B20-A926-0AA9B71D6BDC}" type="presParOf" srcId="{5AE9722C-7593-4683-978C-F7A8D70BB2FF}" destId="{ED5B820F-3B76-4B0F-9C2C-9734476668C9}" srcOrd="1" destOrd="0" presId="urn:microsoft.com/office/officeart/2005/8/layout/hierarchy1"/>
    <dgm:cxn modelId="{0FE22753-3A1D-47C5-9FFE-F888EF66E34A}" type="presParOf" srcId="{ED5B820F-3B76-4B0F-9C2C-9734476668C9}" destId="{44C1D264-A07D-4DD6-82EB-07C8F8B864FD}" srcOrd="0" destOrd="0" presId="urn:microsoft.com/office/officeart/2005/8/layout/hierarchy1"/>
    <dgm:cxn modelId="{CC5AB56E-5625-4E22-9E9E-D0312727B615}" type="presParOf" srcId="{44C1D264-A07D-4DD6-82EB-07C8F8B864FD}" destId="{C734D047-604F-483D-9801-3BB9A4FC9266}" srcOrd="0" destOrd="0" presId="urn:microsoft.com/office/officeart/2005/8/layout/hierarchy1"/>
    <dgm:cxn modelId="{3349A838-A7AE-4BC6-9415-101FACB29D72}" type="presParOf" srcId="{44C1D264-A07D-4DD6-82EB-07C8F8B864FD}" destId="{D148CF4C-99C3-49AF-9FEE-3FE4B5B8C2E6}" srcOrd="1" destOrd="0" presId="urn:microsoft.com/office/officeart/2005/8/layout/hierarchy1"/>
    <dgm:cxn modelId="{991789AA-50AB-4BA3-9421-C20389E71B7D}" type="presParOf" srcId="{ED5B820F-3B76-4B0F-9C2C-9734476668C9}" destId="{3D7E1253-F00C-4386-9F51-01223714525C}" srcOrd="1" destOrd="0" presId="urn:microsoft.com/office/officeart/2005/8/layout/hierarchy1"/>
    <dgm:cxn modelId="{448D84B0-9E33-46E6-8335-318CD213D56F}" type="presParOf" srcId="{3D7E1253-F00C-4386-9F51-01223714525C}" destId="{4510F1C2-457B-47A8-A376-1CA62B5E67A3}" srcOrd="0" destOrd="0" presId="urn:microsoft.com/office/officeart/2005/8/layout/hierarchy1"/>
    <dgm:cxn modelId="{E7A1475F-40E3-402D-A73E-29C6ACBECACF}" type="presParOf" srcId="{3D7E1253-F00C-4386-9F51-01223714525C}" destId="{BE5F561D-A579-4455-850C-59E3EBCD7C12}" srcOrd="1" destOrd="0" presId="urn:microsoft.com/office/officeart/2005/8/layout/hierarchy1"/>
    <dgm:cxn modelId="{438D4AE4-0A12-47BA-8EE7-AAB24B660F5D}" type="presParOf" srcId="{BE5F561D-A579-4455-850C-59E3EBCD7C12}" destId="{903A7B9F-D0E8-47BF-99B7-9CDD85DDDC01}" srcOrd="0" destOrd="0" presId="urn:microsoft.com/office/officeart/2005/8/layout/hierarchy1"/>
    <dgm:cxn modelId="{EF78896D-7634-4614-82CE-CE1C708C42ED}" type="presParOf" srcId="{903A7B9F-D0E8-47BF-99B7-9CDD85DDDC01}" destId="{0B16B897-6ED7-40EB-ABCF-F99D178AA7A5}" srcOrd="0" destOrd="0" presId="urn:microsoft.com/office/officeart/2005/8/layout/hierarchy1"/>
    <dgm:cxn modelId="{77000DA9-07C1-42A2-AEED-6EEAC41BA443}" type="presParOf" srcId="{903A7B9F-D0E8-47BF-99B7-9CDD85DDDC01}" destId="{5C917FDB-378C-42F4-B12E-666CAF17C183}" srcOrd="1" destOrd="0" presId="urn:microsoft.com/office/officeart/2005/8/layout/hierarchy1"/>
    <dgm:cxn modelId="{6BCB2389-3F85-4797-B029-0E5CB094B1AB}" type="presParOf" srcId="{BE5F561D-A579-4455-850C-59E3EBCD7C12}" destId="{C81BC0F3-D8FE-4577-AA18-9EE27E93E868}" srcOrd="1" destOrd="0" presId="urn:microsoft.com/office/officeart/2005/8/layout/hierarchy1"/>
    <dgm:cxn modelId="{94C28478-063D-422C-8311-656D5380FEC7}" type="presParOf" srcId="{3D7E1253-F00C-4386-9F51-01223714525C}" destId="{75AAA767-BE52-42DD-AFA0-6C0B29F03703}" srcOrd="2" destOrd="0" presId="urn:microsoft.com/office/officeart/2005/8/layout/hierarchy1"/>
    <dgm:cxn modelId="{A6F4E1D7-6F52-470E-A3FA-D945B1A9A123}" type="presParOf" srcId="{3D7E1253-F00C-4386-9F51-01223714525C}" destId="{B3F7894F-6A51-4D52-B83E-BE1033DAF4AC}" srcOrd="3" destOrd="0" presId="urn:microsoft.com/office/officeart/2005/8/layout/hierarchy1"/>
    <dgm:cxn modelId="{19F661EA-3DCC-4DCA-BFCB-76D4F8C326D9}" type="presParOf" srcId="{B3F7894F-6A51-4D52-B83E-BE1033DAF4AC}" destId="{E9D6B2CA-B3ED-4F03-817D-6F444C29551A}" srcOrd="0" destOrd="0" presId="urn:microsoft.com/office/officeart/2005/8/layout/hierarchy1"/>
    <dgm:cxn modelId="{142F890C-53BB-419B-995B-C86037F4DE2E}" type="presParOf" srcId="{E9D6B2CA-B3ED-4F03-817D-6F444C29551A}" destId="{608AFD8C-ADAF-4F38-B3C2-9A931BA52EA8}" srcOrd="0" destOrd="0" presId="urn:microsoft.com/office/officeart/2005/8/layout/hierarchy1"/>
    <dgm:cxn modelId="{ABABE847-4299-4A40-BFED-45AC51FE9021}" type="presParOf" srcId="{E9D6B2CA-B3ED-4F03-817D-6F444C29551A}" destId="{DD6B404B-7B0D-4A76-9C52-BB342BA2D813}" srcOrd="1" destOrd="0" presId="urn:microsoft.com/office/officeart/2005/8/layout/hierarchy1"/>
    <dgm:cxn modelId="{72DB2CB5-4C84-4319-9634-4CCB637F327F}" type="presParOf" srcId="{B3F7894F-6A51-4D52-B83E-BE1033DAF4AC}" destId="{5AFCDAF4-0A01-4561-8F64-FB1217764191}" srcOrd="1" destOrd="0" presId="urn:microsoft.com/office/officeart/2005/8/layout/hierarchy1"/>
    <dgm:cxn modelId="{8EC7CE36-BECA-4B4B-9CE1-0F6F4E87E064}" type="presParOf" srcId="{5AE9722C-7593-4683-978C-F7A8D70BB2FF}" destId="{A9198FB2-1B38-4DB7-A7D9-3563F31A5A1C}" srcOrd="2" destOrd="0" presId="urn:microsoft.com/office/officeart/2005/8/layout/hierarchy1"/>
    <dgm:cxn modelId="{806F0A16-DE4B-4C67-80BF-236704200196}" type="presParOf" srcId="{5AE9722C-7593-4683-978C-F7A8D70BB2FF}" destId="{89D50C1A-E355-4ED2-B4F9-7C36FF803B05}" srcOrd="3" destOrd="0" presId="urn:microsoft.com/office/officeart/2005/8/layout/hierarchy1"/>
    <dgm:cxn modelId="{F13FB76A-D726-4328-B11D-91D829219E4E}" type="presParOf" srcId="{89D50C1A-E355-4ED2-B4F9-7C36FF803B05}" destId="{6753E67C-78A4-40D9-8D04-6D02178C4691}" srcOrd="0" destOrd="0" presId="urn:microsoft.com/office/officeart/2005/8/layout/hierarchy1"/>
    <dgm:cxn modelId="{25FB0750-0F10-4943-BFEC-8E1B9EFC3AE4}" type="presParOf" srcId="{6753E67C-78A4-40D9-8D04-6D02178C4691}" destId="{9F5AA062-B470-4F03-8633-2955DA5AC2E1}" srcOrd="0" destOrd="0" presId="urn:microsoft.com/office/officeart/2005/8/layout/hierarchy1"/>
    <dgm:cxn modelId="{B182315F-7399-4FA9-9848-D4E95CB0189F}" type="presParOf" srcId="{6753E67C-78A4-40D9-8D04-6D02178C4691}" destId="{468517BF-BAEE-4B96-9C21-BF7FD9D79590}" srcOrd="1" destOrd="0" presId="urn:microsoft.com/office/officeart/2005/8/layout/hierarchy1"/>
    <dgm:cxn modelId="{7055BD15-79A4-4FDF-8D93-C5E6151972C8}" type="presParOf" srcId="{89D50C1A-E355-4ED2-B4F9-7C36FF803B05}" destId="{2C9E306C-D803-43B7-9535-67D002F6F2CD}" srcOrd="1" destOrd="0" presId="urn:microsoft.com/office/officeart/2005/8/layout/hierarchy1"/>
    <dgm:cxn modelId="{410C9030-A01F-471F-8BA4-A39AD6F7A594}" type="presParOf" srcId="{2C9E306C-D803-43B7-9535-67D002F6F2CD}" destId="{E23BF399-C57D-4A8F-B9C6-B186C4B8DAB8}" srcOrd="0" destOrd="0" presId="urn:microsoft.com/office/officeart/2005/8/layout/hierarchy1"/>
    <dgm:cxn modelId="{A9E4CBF5-EBFE-462C-AF10-AC7FE50E4345}" type="presParOf" srcId="{2C9E306C-D803-43B7-9535-67D002F6F2CD}" destId="{878D3B7E-4BA5-4967-8577-5958F54E99E0}" srcOrd="1" destOrd="0" presId="urn:microsoft.com/office/officeart/2005/8/layout/hierarchy1"/>
    <dgm:cxn modelId="{5E63C5B5-4A4C-4A9B-97CC-C955FCA574EC}" type="presParOf" srcId="{878D3B7E-4BA5-4967-8577-5958F54E99E0}" destId="{ED588E53-61ED-42BC-A8D3-98128D0A8B2A}" srcOrd="0" destOrd="0" presId="urn:microsoft.com/office/officeart/2005/8/layout/hierarchy1"/>
    <dgm:cxn modelId="{CCA20465-A6F7-4D0B-B42B-248840B36346}" type="presParOf" srcId="{ED588E53-61ED-42BC-A8D3-98128D0A8B2A}" destId="{3907CFA4-EDD9-46BB-BB3E-BFF52EDD9BFC}" srcOrd="0" destOrd="0" presId="urn:microsoft.com/office/officeart/2005/8/layout/hierarchy1"/>
    <dgm:cxn modelId="{FFCC3E33-974E-4940-B355-740506E44355}" type="presParOf" srcId="{ED588E53-61ED-42BC-A8D3-98128D0A8B2A}" destId="{46141FC2-82B1-446F-879A-DE038EC9BDE7}" srcOrd="1" destOrd="0" presId="urn:microsoft.com/office/officeart/2005/8/layout/hierarchy1"/>
    <dgm:cxn modelId="{F091BC11-1F64-4D7E-AFDF-E03522B2D24A}" type="presParOf" srcId="{878D3B7E-4BA5-4967-8577-5958F54E99E0}" destId="{9FDF77DA-EDB6-44A7-AFBE-98BC5468B7B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3BF399-C57D-4A8F-B9C6-B186C4B8DAB8}">
      <dsp:nvSpPr>
        <dsp:cNvPr id="0" name=""/>
        <dsp:cNvSpPr/>
      </dsp:nvSpPr>
      <dsp:spPr>
        <a:xfrm>
          <a:off x="5106175" y="2986931"/>
          <a:ext cx="636208" cy="4648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4136"/>
              </a:lnTo>
              <a:lnTo>
                <a:pt x="636208" y="284136"/>
              </a:lnTo>
              <a:lnTo>
                <a:pt x="636208" y="4648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198FB2-1B38-4DB7-A7D9-3563F31A5A1C}">
      <dsp:nvSpPr>
        <dsp:cNvPr id="0" name=""/>
        <dsp:cNvSpPr/>
      </dsp:nvSpPr>
      <dsp:spPr>
        <a:xfrm>
          <a:off x="3349237" y="1032545"/>
          <a:ext cx="1756938" cy="1311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1084"/>
              </a:lnTo>
              <a:lnTo>
                <a:pt x="1756938" y="1131084"/>
              </a:lnTo>
              <a:lnTo>
                <a:pt x="1756938" y="131175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AAA767-BE52-42DD-AFA0-6C0B29F03703}">
      <dsp:nvSpPr>
        <dsp:cNvPr id="0" name=""/>
        <dsp:cNvSpPr/>
      </dsp:nvSpPr>
      <dsp:spPr>
        <a:xfrm>
          <a:off x="2166937" y="2925593"/>
          <a:ext cx="1191815" cy="567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527"/>
              </a:lnTo>
              <a:lnTo>
                <a:pt x="1191815" y="386527"/>
              </a:lnTo>
              <a:lnTo>
                <a:pt x="1191815" y="567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0F1C2-457B-47A8-A376-1CA62B5E67A3}">
      <dsp:nvSpPr>
        <dsp:cNvPr id="0" name=""/>
        <dsp:cNvSpPr/>
      </dsp:nvSpPr>
      <dsp:spPr>
        <a:xfrm>
          <a:off x="975121" y="2925593"/>
          <a:ext cx="1191815" cy="567195"/>
        </a:xfrm>
        <a:custGeom>
          <a:avLst/>
          <a:gdLst/>
          <a:ahLst/>
          <a:cxnLst/>
          <a:rect l="0" t="0" r="0" b="0"/>
          <a:pathLst>
            <a:path>
              <a:moveTo>
                <a:pt x="1191815" y="0"/>
              </a:moveTo>
              <a:lnTo>
                <a:pt x="1191815" y="386527"/>
              </a:lnTo>
              <a:lnTo>
                <a:pt x="0" y="386527"/>
              </a:lnTo>
              <a:lnTo>
                <a:pt x="0" y="5671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F3F4B3-A4BE-4BA4-B4E4-1CA4FB6EE51B}">
      <dsp:nvSpPr>
        <dsp:cNvPr id="0" name=""/>
        <dsp:cNvSpPr/>
      </dsp:nvSpPr>
      <dsp:spPr>
        <a:xfrm>
          <a:off x="2166937" y="1032545"/>
          <a:ext cx="1182299" cy="1324508"/>
        </a:xfrm>
        <a:custGeom>
          <a:avLst/>
          <a:gdLst/>
          <a:ahLst/>
          <a:cxnLst/>
          <a:rect l="0" t="0" r="0" b="0"/>
          <a:pathLst>
            <a:path>
              <a:moveTo>
                <a:pt x="1182299" y="0"/>
              </a:moveTo>
              <a:lnTo>
                <a:pt x="1182299" y="1143839"/>
              </a:lnTo>
              <a:lnTo>
                <a:pt x="0" y="1143839"/>
              </a:lnTo>
              <a:lnTo>
                <a:pt x="0" y="13245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D9F08B-4FC3-4047-B429-F0EF3B96D639}">
      <dsp:nvSpPr>
        <dsp:cNvPr id="0" name=""/>
        <dsp:cNvSpPr/>
      </dsp:nvSpPr>
      <dsp:spPr>
        <a:xfrm>
          <a:off x="2374115" y="-205859"/>
          <a:ext cx="1950243" cy="1238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6EAA3A-945C-4FAD-B9AB-BA2D5AB73A91}">
      <dsp:nvSpPr>
        <dsp:cNvPr id="0" name=""/>
        <dsp:cNvSpPr/>
      </dsp:nvSpPr>
      <dsp:spPr>
        <a:xfrm>
          <a:off x="2590808" y="0"/>
          <a:ext cx="1950243" cy="1238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Abraham</a:t>
          </a:r>
        </a:p>
      </dsp:txBody>
      <dsp:txXfrm>
        <a:off x="2590808" y="0"/>
        <a:ext cx="1950243" cy="1238404"/>
      </dsp:txXfrm>
    </dsp:sp>
    <dsp:sp modelId="{C734D047-604F-483D-9801-3BB9A4FC9266}">
      <dsp:nvSpPr>
        <dsp:cNvPr id="0" name=""/>
        <dsp:cNvSpPr/>
      </dsp:nvSpPr>
      <dsp:spPr>
        <a:xfrm>
          <a:off x="1351530" y="2357053"/>
          <a:ext cx="1630813" cy="5685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48CF4C-99C3-49AF-9FEE-3FE4B5B8C2E6}">
      <dsp:nvSpPr>
        <dsp:cNvPr id="0" name=""/>
        <dsp:cNvSpPr/>
      </dsp:nvSpPr>
      <dsp:spPr>
        <a:xfrm>
          <a:off x="1568224" y="2562913"/>
          <a:ext cx="1630813" cy="56853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Isaac</a:t>
          </a:r>
        </a:p>
      </dsp:txBody>
      <dsp:txXfrm>
        <a:off x="1568224" y="2562913"/>
        <a:ext cx="1630813" cy="568539"/>
      </dsp:txXfrm>
    </dsp:sp>
    <dsp:sp modelId="{0B16B897-6ED7-40EB-ABCF-F99D178AA7A5}">
      <dsp:nvSpPr>
        <dsp:cNvPr id="0" name=""/>
        <dsp:cNvSpPr/>
      </dsp:nvSpPr>
      <dsp:spPr>
        <a:xfrm>
          <a:off x="0" y="3492789"/>
          <a:ext cx="1950243" cy="1238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917FDB-378C-42F4-B12E-666CAF17C183}">
      <dsp:nvSpPr>
        <dsp:cNvPr id="0" name=""/>
        <dsp:cNvSpPr/>
      </dsp:nvSpPr>
      <dsp:spPr>
        <a:xfrm>
          <a:off x="216693" y="3698648"/>
          <a:ext cx="1950243" cy="1238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Jews</a:t>
          </a:r>
          <a:endParaRPr lang="en-US" sz="2400" kern="1200" dirty="0"/>
        </a:p>
      </dsp:txBody>
      <dsp:txXfrm>
        <a:off x="216693" y="3698648"/>
        <a:ext cx="1950243" cy="1238404"/>
      </dsp:txXfrm>
    </dsp:sp>
    <dsp:sp modelId="{608AFD8C-ADAF-4F38-B3C2-9A931BA52EA8}">
      <dsp:nvSpPr>
        <dsp:cNvPr id="0" name=""/>
        <dsp:cNvSpPr/>
      </dsp:nvSpPr>
      <dsp:spPr>
        <a:xfrm>
          <a:off x="2383631" y="3492789"/>
          <a:ext cx="1950243" cy="1238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6B404B-7B0D-4A76-9C52-BB342BA2D813}">
      <dsp:nvSpPr>
        <dsp:cNvPr id="0" name=""/>
        <dsp:cNvSpPr/>
      </dsp:nvSpPr>
      <dsp:spPr>
        <a:xfrm>
          <a:off x="2600325" y="3698648"/>
          <a:ext cx="1950243" cy="1238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Jesus Christ</a:t>
          </a:r>
          <a:endParaRPr lang="en-US" sz="2400" kern="1200" dirty="0"/>
        </a:p>
      </dsp:txBody>
      <dsp:txXfrm>
        <a:off x="2600325" y="3698648"/>
        <a:ext cx="1950243" cy="1238404"/>
      </dsp:txXfrm>
    </dsp:sp>
    <dsp:sp modelId="{9F5AA062-B470-4F03-8633-2955DA5AC2E1}">
      <dsp:nvSpPr>
        <dsp:cNvPr id="0" name=""/>
        <dsp:cNvSpPr/>
      </dsp:nvSpPr>
      <dsp:spPr>
        <a:xfrm>
          <a:off x="4463892" y="2344298"/>
          <a:ext cx="1284567" cy="6426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517BF-BAEE-4B96-9C21-BF7FD9D79590}">
      <dsp:nvSpPr>
        <dsp:cNvPr id="0" name=""/>
        <dsp:cNvSpPr/>
      </dsp:nvSpPr>
      <dsp:spPr>
        <a:xfrm>
          <a:off x="4680586" y="2550157"/>
          <a:ext cx="1284567" cy="64263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Ishmael</a:t>
          </a:r>
          <a:endParaRPr lang="en-US" sz="2400" kern="1200" dirty="0"/>
        </a:p>
      </dsp:txBody>
      <dsp:txXfrm>
        <a:off x="4680586" y="2550157"/>
        <a:ext cx="1284567" cy="642633"/>
      </dsp:txXfrm>
    </dsp:sp>
    <dsp:sp modelId="{3907CFA4-EDD9-46BB-BB3E-BFF52EDD9BFC}">
      <dsp:nvSpPr>
        <dsp:cNvPr id="0" name=""/>
        <dsp:cNvSpPr/>
      </dsp:nvSpPr>
      <dsp:spPr>
        <a:xfrm>
          <a:off x="4767262" y="3451735"/>
          <a:ext cx="1950243" cy="12384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141FC2-82B1-446F-879A-DE038EC9BDE7}">
      <dsp:nvSpPr>
        <dsp:cNvPr id="0" name=""/>
        <dsp:cNvSpPr/>
      </dsp:nvSpPr>
      <dsp:spPr>
        <a:xfrm>
          <a:off x="4983956" y="3657595"/>
          <a:ext cx="1950243" cy="12384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Muhammad </a:t>
          </a:r>
          <a:endParaRPr lang="en-US" sz="2400" kern="1200" dirty="0"/>
        </a:p>
      </dsp:txBody>
      <dsp:txXfrm>
        <a:off x="4983956" y="3657595"/>
        <a:ext cx="1950243" cy="12384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197D3-5675-4079-BF91-48C39CB63519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1FC94-342C-4013-B4B3-BB682E3597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102BD-FBAC-4A19-A934-C832258F0F81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49610F-FEF4-413E-A0D2-81831425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BEDF6-3D78-4873-B384-D5AE939B8872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C93780-E7A4-47B0-BA99-2B26F138ED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C6F18-8445-41BA-9F71-208C9237E9EA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EF0B12-0D68-4CB3-A452-19A0B491B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A2F0C-7AB2-4D9E-93E7-05BFE2D5292C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C69B9-0FBB-444D-B23D-5AF1201BB3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F623F-E663-481B-987A-E6988C174871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C97CC3-AAA9-4EB6-97F9-B590D89CB7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9780B4-9C31-4A3F-A89D-9BC4E7518601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1B878-B2E2-4C8A-AB2B-58D8838C84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F6620-2D16-487E-91AF-BE7B98B1340F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10AE7-D2EF-4CFB-9A2B-66829E14F7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7CF17E-5518-4F5C-899D-0DE9E2AC8836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C0D02-4016-4849-9DEC-E01115F7E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92381-8878-4381-9738-8EB39765C957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71C83C-818A-43A9-A7F8-47225797C1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11F5C0-ECD9-4F94-A34F-C7F9D891C68F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9E3B2-CC48-4B94-B35F-6830140C6A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A017B0F-098B-4599-8226-815397E83903}" type="datetimeFigureOut">
              <a:rPr lang="en-US"/>
              <a:pPr>
                <a:defRPr/>
              </a:pPr>
              <a:t>9/27/2012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90D08B-D321-49A9-80AD-65EBE3A4BA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image" Target="../media/image4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wmf"/><Relationship Id="rId5" Type="http://schemas.openxmlformats.org/officeDocument/2006/relationships/image" Target="../media/image5.wmf"/><Relationship Id="rId4" Type="http://schemas.openxmlformats.org/officeDocument/2006/relationships/image" Target="../media/image6.wmf"/><Relationship Id="rId9" Type="http://schemas.openxmlformats.org/officeDocument/2006/relationships/image" Target="../media/image2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diagramLayout" Target="../diagrams/layout1.xml"/><Relationship Id="rId7" Type="http://schemas.openxmlformats.org/officeDocument/2006/relationships/image" Target="../media/image12.wm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1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990600"/>
            <a:ext cx="7696200" cy="48006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3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SS7G8 The student will describe the </a:t>
            </a:r>
            <a:r>
              <a:rPr lang="en-US" sz="4300" b="1" dirty="0">
                <a:solidFill>
                  <a:srgbClr val="FFFF00"/>
                </a:solidFill>
              </a:rPr>
              <a:t>diverse cultures </a:t>
            </a:r>
            <a:r>
              <a:rPr lang="en-US" sz="43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of the people who live in Southwest Asia (</a:t>
            </a:r>
            <a:r>
              <a:rPr lang="en-US" sz="4300" b="1" dirty="0">
                <a:solidFill>
                  <a:srgbClr val="FFFF00"/>
                </a:solidFill>
              </a:rPr>
              <a:t>Middle East</a:t>
            </a:r>
            <a:r>
              <a:rPr lang="en-US" sz="43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).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36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c. </a:t>
            </a:r>
            <a:r>
              <a:rPr lang="en-US" sz="3600" dirty="0" smtClean="0">
                <a:solidFill>
                  <a:srgbClr val="FFFF00"/>
                </a:solidFill>
              </a:rPr>
              <a:t>Compare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and </a:t>
            </a:r>
            <a:r>
              <a:rPr lang="en-US" sz="3600" dirty="0" smtClean="0">
                <a:solidFill>
                  <a:srgbClr val="FFFF00"/>
                </a:solidFill>
              </a:rPr>
              <a:t>contrast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the prominent </a:t>
            </a:r>
            <a:r>
              <a:rPr lang="en-US" sz="3600" dirty="0" smtClean="0">
                <a:solidFill>
                  <a:srgbClr val="FFFF00"/>
                </a:solidFill>
              </a:rPr>
              <a:t>religions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 in Southwest Asia (Middle East): </a:t>
            </a:r>
            <a:r>
              <a:rPr lang="en-US" sz="3600" dirty="0" smtClean="0">
                <a:solidFill>
                  <a:srgbClr val="FFFF00"/>
                </a:solidFill>
              </a:rPr>
              <a:t>Judaism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</a:t>
            </a:r>
            <a:r>
              <a:rPr lang="en-US" sz="3600" dirty="0" smtClean="0">
                <a:solidFill>
                  <a:srgbClr val="FFFF00"/>
                </a:solidFill>
              </a:rPr>
              <a:t>Islam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, and </a:t>
            </a:r>
            <a:r>
              <a:rPr lang="en-US" sz="3600" dirty="0" smtClean="0">
                <a:solidFill>
                  <a:srgbClr val="FFFF00"/>
                </a:solidFill>
              </a:rPr>
              <a:t>Christianity</a:t>
            </a:r>
            <a:r>
              <a:rPr lang="en-US" sz="36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0" y="-1"/>
          <a:ext cx="9144000" cy="66237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0"/>
                <a:gridCol w="4572000"/>
              </a:tblGrid>
              <a:tr h="773331"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Holidays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/>
                        <a:t>Meanings</a:t>
                      </a:r>
                      <a:endParaRPr lang="en-US" sz="3200" dirty="0"/>
                    </a:p>
                  </a:txBody>
                  <a:tcPr/>
                </a:tc>
              </a:tr>
              <a:tr h="75067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Sunday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Sunday prayer and worship. Part of 10 commandments.</a:t>
                      </a:r>
                      <a:endParaRPr lang="en-US" dirty="0"/>
                    </a:p>
                  </a:txBody>
                  <a:tcPr/>
                </a:tc>
              </a:tr>
              <a:tr h="86778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***Christmas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December 25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 (most). Marks birth of Jesus, son of God.</a:t>
                      </a:r>
                      <a:endParaRPr lang="en-US" dirty="0"/>
                    </a:p>
                  </a:txBody>
                  <a:tcPr/>
                </a:tc>
              </a:tr>
              <a:tr h="80861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Epiphany</a:t>
                      </a:r>
                      <a:r>
                        <a:rPr lang="en-US" b="1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January</a:t>
                      </a:r>
                      <a:r>
                        <a:rPr lang="en-US" baseline="0" dirty="0" smtClean="0"/>
                        <a:t> 6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baseline="0" dirty="0" smtClean="0"/>
                        <a:t>. Marks day Wise men/kings found Jesus using star as guide.</a:t>
                      </a:r>
                      <a:endParaRPr lang="en-US" dirty="0"/>
                    </a:p>
                  </a:txBody>
                  <a:tcPr/>
                </a:tc>
              </a:tr>
              <a:tr h="773331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Ash Wednesday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Uses Lunar calendar.</a:t>
                      </a:r>
                      <a:r>
                        <a:rPr lang="en-US" baseline="0" dirty="0" smtClean="0"/>
                        <a:t> Marks Christian season of Lent or 40 days of fasting and reflection.</a:t>
                      </a:r>
                      <a:endParaRPr lang="en-US" dirty="0"/>
                    </a:p>
                  </a:txBody>
                  <a:tcPr/>
                </a:tc>
              </a:tr>
              <a:tr h="86778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Good Friday</a:t>
                      </a:r>
                      <a:r>
                        <a:rPr lang="en-US" b="1" baseline="0" dirty="0" smtClean="0"/>
                        <a:t> and Easter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Marks the end of Lent season.</a:t>
                      </a:r>
                      <a:r>
                        <a:rPr lang="en-US" baseline="0" dirty="0" smtClean="0"/>
                        <a:t> Christians Believe Jesus was kill on Good Friday and ascended into heaven on Easter Sunday.</a:t>
                      </a:r>
                      <a:endParaRPr lang="en-US" dirty="0"/>
                    </a:p>
                  </a:txBody>
                  <a:tcPr/>
                </a:tc>
              </a:tr>
              <a:tr h="86778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Ascension</a:t>
                      </a:r>
                      <a:r>
                        <a:rPr lang="en-US" b="1" baseline="0" dirty="0" smtClean="0"/>
                        <a:t> of the Virgin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August 15</a:t>
                      </a:r>
                      <a:r>
                        <a:rPr lang="en-US" baseline="30000" dirty="0" smtClean="0"/>
                        <a:t>th</a:t>
                      </a:r>
                      <a:r>
                        <a:rPr lang="en-US" dirty="0" smtClean="0"/>
                        <a:t> . Day mother of Jesus died and was taken to heaven.</a:t>
                      </a:r>
                      <a:endParaRPr lang="en-US" dirty="0"/>
                    </a:p>
                  </a:txBody>
                  <a:tcPr/>
                </a:tc>
              </a:tr>
              <a:tr h="867785">
                <a:tc>
                  <a:txBody>
                    <a:bodyPr/>
                    <a:lstStyle/>
                    <a:p>
                      <a:r>
                        <a:rPr lang="en-US" b="1" dirty="0" smtClean="0"/>
                        <a:t>Saints Day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Catholic</a:t>
                      </a:r>
                      <a:r>
                        <a:rPr lang="en-US" baseline="0" dirty="0" smtClean="0"/>
                        <a:t> Holiday. November 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baseline="0" dirty="0" smtClean="0"/>
                        <a:t>. Marks a day to honor holy people or saints in Catholic Church.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xplosion 2 1"/>
          <p:cNvSpPr/>
          <p:nvPr/>
        </p:nvSpPr>
        <p:spPr>
          <a:xfrm>
            <a:off x="0" y="-304800"/>
            <a:ext cx="4267200" cy="33528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Types or Sects of Christianity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886200" y="0"/>
            <a:ext cx="4419600" cy="30480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Protestant</a:t>
            </a:r>
            <a:r>
              <a:rPr lang="en-US" sz="2000" dirty="0" smtClean="0">
                <a:solidFill>
                  <a:schemeClr val="tx1"/>
                </a:solidFill>
              </a:rPr>
              <a:t>: Split from Catholic Church in 1517. Has many differences, both branches and practices. Methodist, Baptist, Episcopalian, Jehovah Witness, etc. 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0" y="2286000"/>
            <a:ext cx="5105400" cy="4572000"/>
          </a:xfrm>
          <a:prstGeom prst="triangle">
            <a:avLst>
              <a:gd name="adj" fmla="val 49264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Orthodox</a:t>
            </a:r>
            <a:r>
              <a:rPr lang="en-US" sz="2000" dirty="0" smtClean="0">
                <a:solidFill>
                  <a:schemeClr val="tx1"/>
                </a:solidFill>
              </a:rPr>
              <a:t>: Split from Catholic Church in 1054. Most common in Eastern Countries-Greece, Russia, Ukraine. Uses different calendar than other Churches. </a:t>
            </a:r>
          </a:p>
          <a:p>
            <a:pPr algn="ctr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24400" y="3810000"/>
            <a:ext cx="4267200" cy="30480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Catholic: </a:t>
            </a:r>
            <a:r>
              <a:rPr lang="en-US" sz="2000" dirty="0" smtClean="0">
                <a:solidFill>
                  <a:schemeClr val="tx1"/>
                </a:solidFill>
              </a:rPr>
              <a:t>Considered original Church. Common in Italy, Spain, Portugal, France, South America, North America, and parts of </a:t>
            </a:r>
            <a:r>
              <a:rPr lang="en-US" sz="2000" dirty="0">
                <a:solidFill>
                  <a:schemeClr val="tx1"/>
                </a:solidFill>
              </a:rPr>
              <a:t>A</a:t>
            </a:r>
            <a:r>
              <a:rPr lang="en-US" sz="2000" dirty="0" smtClean="0">
                <a:solidFill>
                  <a:schemeClr val="tx1"/>
                </a:solidFill>
              </a:rPr>
              <a:t>frica.   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6" name="Picture 2" descr="C:\Program Files\Microsoft Office XP\Media\CntCD1\ClipArt1\j008450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19400"/>
            <a:ext cx="1234350" cy="1828800"/>
          </a:xfrm>
          <a:prstGeom prst="rect">
            <a:avLst/>
          </a:prstGeom>
          <a:noFill/>
        </p:spPr>
      </p:pic>
      <p:pic>
        <p:nvPicPr>
          <p:cNvPr id="22530" name="Picture 2" descr="C:\Program Files\Microsoft Office XP\Media\CntCD1\ClipArt1\j008465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747816" y="2057400"/>
            <a:ext cx="1396184" cy="2583121"/>
          </a:xfrm>
          <a:prstGeom prst="rect">
            <a:avLst/>
          </a:prstGeom>
          <a:noFill/>
        </p:spPr>
      </p:pic>
      <p:pic>
        <p:nvPicPr>
          <p:cNvPr id="22532" name="Picture 4" descr="C:\Program Files\Microsoft Office XP\Media\CntCD1\ClipArt8\j0343681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0" y="228600"/>
            <a:ext cx="1817827" cy="1757477"/>
          </a:xfrm>
          <a:prstGeom prst="rect">
            <a:avLst/>
          </a:prstGeom>
          <a:noFill/>
        </p:spPr>
      </p:pic>
      <p:pic>
        <p:nvPicPr>
          <p:cNvPr id="22533" name="Picture 5" descr="C:\Program Files\Microsoft Office XP\Media\CntCD1\ClipArt1\j0149770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95600" y="2209800"/>
            <a:ext cx="1972901" cy="1998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57200" y="0"/>
            <a:ext cx="2667000" cy="2362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There are about 2 billion Christians worldwide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0" y="4114800"/>
            <a:ext cx="2667000" cy="2362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Christians live in most countries around the World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6096000" y="4495800"/>
            <a:ext cx="2667000" cy="23622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Many practice vary from group to group.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477000" y="0"/>
            <a:ext cx="2667000" cy="23622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2"/>
                </a:solidFill>
              </a:rPr>
              <a:t>There are 3 main sects or types of Christianity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33800" y="2362200"/>
            <a:ext cx="1905000" cy="707886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Christianity  Today</a:t>
            </a:r>
            <a:endParaRPr lang="en-US" sz="2000" b="1" dirty="0"/>
          </a:p>
        </p:txBody>
      </p:sp>
      <p:pic>
        <p:nvPicPr>
          <p:cNvPr id="2" name="Picture 2" descr="C:\Program Files\Microsoft Office XP\Media\CntCD1\ClipArt1\j0084506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43400" y="4191000"/>
            <a:ext cx="1388644" cy="2057400"/>
          </a:xfrm>
          <a:prstGeom prst="rect">
            <a:avLst/>
          </a:prstGeom>
          <a:noFill/>
        </p:spPr>
      </p:pic>
      <p:pic>
        <p:nvPicPr>
          <p:cNvPr id="7" name="Picture 3" descr="C:\Program Files\Microsoft Office XP\Media\CntCD1\ClipArt4\j024050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1562" y="2514600"/>
            <a:ext cx="1672438" cy="1828800"/>
          </a:xfrm>
          <a:prstGeom prst="rect">
            <a:avLst/>
          </a:prstGeom>
          <a:noFill/>
        </p:spPr>
      </p:pic>
      <p:pic>
        <p:nvPicPr>
          <p:cNvPr id="8" name="Picture 4" descr="C:\Program Files\Microsoft Office XP\Media\CntCD1\ClipArt7\j0324614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2438400"/>
            <a:ext cx="1510589" cy="1818742"/>
          </a:xfrm>
          <a:prstGeom prst="rect">
            <a:avLst/>
          </a:prstGeom>
          <a:noFill/>
        </p:spPr>
      </p:pic>
      <p:pic>
        <p:nvPicPr>
          <p:cNvPr id="21509" name="Picture 5" descr="C:\Program Files\Microsoft Office XP\Media\CntCD1\ClipArt7\j0338328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2438400"/>
            <a:ext cx="1240841" cy="1811426"/>
          </a:xfrm>
          <a:prstGeom prst="rect">
            <a:avLst/>
          </a:prstGeom>
          <a:noFill/>
        </p:spPr>
      </p:pic>
      <p:pic>
        <p:nvPicPr>
          <p:cNvPr id="21510" name="Picture 6" descr="C:\Program Files\Microsoft Office XP\Media\CntCD1\ClipArt1\j0161938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14600" y="4572000"/>
            <a:ext cx="1525314" cy="2057400"/>
          </a:xfrm>
          <a:prstGeom prst="rect">
            <a:avLst/>
          </a:prstGeom>
          <a:noFill/>
        </p:spPr>
      </p:pic>
      <p:pic>
        <p:nvPicPr>
          <p:cNvPr id="21511" name="Picture 7" descr="C:\Program Files\Microsoft Office XP\Media\CntCD1\ClipArt1\j0183140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95600" y="381000"/>
            <a:ext cx="1306678" cy="1822399"/>
          </a:xfrm>
          <a:prstGeom prst="rect">
            <a:avLst/>
          </a:prstGeom>
          <a:noFill/>
        </p:spPr>
      </p:pic>
      <p:pic>
        <p:nvPicPr>
          <p:cNvPr id="21513" name="Picture 9" descr="C:\Program Files\Microsoft Office XP\Media\CntCD1\ClipArt1\j0078838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038600" y="0"/>
            <a:ext cx="2546008" cy="1746106"/>
          </a:xfrm>
          <a:prstGeom prst="rect">
            <a:avLst/>
          </a:prstGeom>
          <a:noFill/>
        </p:spPr>
      </p:pic>
      <p:pic>
        <p:nvPicPr>
          <p:cNvPr id="9" name="Picture 10" descr="C:\Program Files\Microsoft Office XP\Media\CntCD1\ClipArt1\j0200407.wmf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638800" y="2667000"/>
            <a:ext cx="1802282" cy="18095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2286000" y="0"/>
            <a:ext cx="347107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latin typeface="+mn-lt"/>
                <a:cs typeface="+mn-cs"/>
              </a:rPr>
              <a:t>Christianity</a:t>
            </a:r>
          </a:p>
        </p:txBody>
      </p:sp>
      <p:sp>
        <p:nvSpPr>
          <p:cNvPr id="3075" name="TextBox 17"/>
          <p:cNvSpPr txBox="1">
            <a:spLocks noChangeArrowheads="1"/>
          </p:cNvSpPr>
          <p:nvPr/>
        </p:nvSpPr>
        <p:spPr bwMode="auto">
          <a:xfrm>
            <a:off x="2362200" y="1066800"/>
            <a:ext cx="3429000" cy="2554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>
                <a:latin typeface="Calibri" pitchFamily="34" charset="0"/>
              </a:rPr>
              <a:t>People who believe Jesus (Christ) of Nazareth is the Son of God are called Christians.</a:t>
            </a:r>
          </a:p>
        </p:txBody>
      </p:sp>
      <p:pic>
        <p:nvPicPr>
          <p:cNvPr id="3076" name="Picture 10" descr="http://www.supercoloring.com/wp-content/main/2010_04/jesus-on-the-cross-coloring-p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76463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12" descr="http://www.gospelguitar.com/clipart/Prayer/pray29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8400" y="228600"/>
            <a:ext cx="2619375" cy="268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AutoShape 14" descr="data:image/jpg;base64,/9j/4AAQSkZJRgABAQAAAQABAAD/2wCEAAkGBhQSEBUUEBQWFBUWFhgYFxgUFBgVFxgUFRUXGxsZFhgXHCceFxolHBcVHy8gJCcpLCwsFx8yNTMqNScrLCsBCQoKBQUFDQUFDSkYEhgpKSkpKSkpKSkpKSkpKSkpKSkpKSkpKSkpKSkpKSkpKSkpKSkpKSkpKSkpKSkpKSkpKf/AABEIAOgA2QMBIgACEQEDEQH/xAAcAAEAAgMBAQEAAAAAAAAAAAAABgcEBQgDAQL/xABMEAABAwIDBAcCCQkGBAcAAAABAAIDBBEFEiEGBzFBExQiUWFxgTKRCCNCUmJygqGxFUNTY3OSk6LBJDNEssLRJTSz0hg2VGR1g5T/xAAUAQEAAAAAAAAAAAAAAAAAAAAA/8QAFBEBAAAAAAAAAAAAAAAAAAAAAP/aAAwDAQACEQMRAD8Ao1ERAREQEREBERARF9AvwQAFZ+x+4WrqmtlqnCljdqA5pdMR9TQN+0b+Cxd1NLHTVBqaujq53R26ERU+djX83uzOb2hpYeJPEBXTBvcoPzzpqc/r6aVg9XBpaPUoNJRfB6w5gHSOqJDzJka0egY0WXjiPwdqB7T0Ms8TuV3Nkb6tLQT+8FY2F4/T1IvTTxTD9W9rveAbhZ6DmzbvcvPRQRmmY6qDc7ppWN7QuW5R0QJIY1oJzC+rnXsAFV67jVQb4d0bJo31lCwNmYC6WNg0laNS5oHCQanT2vPiHPaIiAiIgIiICIiAiIgIiICIiAiIgIiICIiArK3UF3RyCChfUz5xle1rQ1oIGj5n6Ri+vjdVqF1juhw4Q4NSgCxewyO8TI4uufQtHkAg1MGx+KTayz0tKDyijfUPHgS8taD5XCzBuymcLSYnUn6kcDB7shU8RBVGLbk5Cekp6sOlGoMsTYnX7+npg14PiQ7yWJhG0+LUcxpp8s8jG5uiqHWc+K9s8FU0WkF9D0jbi+pVxKv95UdqzDHj2ulmjv8AQfCSR72BBtsA3i01Q8QyZqWoP5moAY4n9W72ZR9U38ApUqyxHC4qhmSeNsje5wvY94PFp8QvChq66g/5aQ1cA/w9Q/4xo/Uzn7mvuP6BVu+fZJtDiTjELRTjpWDk0uJztHgHagcg4BQJW/vt2ppq6mpnR5454pHNkhlbklY2RgNyODm3YLOBI18VUCAiIgIiICIiAiIgIiICIiAiIgIiICIiD6F2XsfRmLDqSNws5lPC1wPEObG0G/je647w+p6OaOQjMGPa63flcDb1suy8AxuOspo6iA3jlbmF+I1IIPiCCD4hBsEREBQjexHlpqefh1erhe490by6NxPcLSX9FN1jYjh7J4XwzND45Glrmnm1wsfLzQQVFqjhddQnoDTS1kTdIZoSwvMfJszXOBD2jTNwNlm0Gx9bWm9YXUNP+iikDqiT68jdIm+DbnjdBE97GGCSgMlhmiexwNtcrjlIv3doG3gqTV673t3raTDnS089QWCRmeKaUysIcbBzc2rXBxHPUEqikBERAREQEREBERAREQEREBERAREQEREBdWbl7fkOksb6S+/rEt1ymul/g+TF2EWPBs8gb5WY78XH3oLMREQEREBEWm2yxo0lBUVDMuaONxZm4F/BoNuN3EC3NBVXwitrBlioIz2iRLNbkACI2nzu51vBveqKU5293eYhSxitrnNlMz/jHNcXOa9wuM9wLX1AtoLW7lBkBERAREQEREBERAREQEREBERAREQEREBW58HXHzHWy0zndmaPM0X06SI30HeWF/7oVRrdbF431TEKeovYRytLvqE2f/KXIOyUXxrri41C+oCIiAoXtu7rVTSYezXNI2oqbfJpoHZgHd2eQMaPJbTanawUuWKJhnq5QehgYe076bz+biHNx7jZfNktmTTNfLUP6WrnIdUS8iQLNjjHyY2DQBBr97tTCzBqrrHBzA1g5mUkZLeIcL+TSqRw/cZiE9JHUxdCRIwPbG6RzZMrtRe7cuosfa5qV7bYn+W8apqCEk0sTyXuB7Lyz+9cLcQADGD3l1uKvJjAAABYAWAHAAION8e2Pq6I2q6eSL6RF2Hye27T71pl2/PTte0se0Oa4WLXAOaQeRB0IVS7d7goZg6XDbQScTE4nonfVPGM/wAvlxQc9Is3GMFmpZTFUxuikbxa4W07xyI8RosJAREQEREBERAUj2FwCGpxGKmrXuhY9xabWa4vscrLuHZLjYXtz8VoqSpMcjHttdjmuFxcXaQRcHiNOCvytwel2loRVUuWCviFnW0PSAaMktq5ht2X8R6EIKw3lbuJMKn0vJTyE9FIRr9R9tA8feNRzAhi6h2aqG4zhktHiLC2oh+JqGkWe2RvsSt7ibXvwuHclzntPs7JQ1ctNN7UbrXHBzTq1w8CLFBqkREBEXtR0b5XtjiY573GzWtBc4k8gBxQeK2OC7PVFXJ0dLC+V3PI24Hi48GjxJCuTYb4PrQGy4o650PV2GwHhK8cfJvvKuTDsLip4xHBGyJg4NY0NHuCCq9ldq8VpJY8NmpoaqaOnbIMs/RvbEDlDXvILHPAsOXLU8VJjvVjhmMNfTVFI8MDyXME0YY4kBxfAXWbmBF7cQsDZD4/aLFJx7MLIqcHx0Lh6GM+9Y20e3VGzFaaaOQu6Mz0tVaGUtEbtQc2TK4NlYL2J9ooJXPvJw1rM5rYHDujkEjzfujju8n0Woi2srMSZ/wmLoICSOuVQ4gaEwQDV5vcXdYaH096fb7BQ7MyemY/vLOjd7y0FardTtjRR4ZTQSVULZrvGR0jQ/M+okLRa/E5h70Et2a2Qho8z2l0s8n97PKc0sh8XfJb3NGgsFqtrMakqJThtA4iVwBqZm8KWndxN+HTOFw1vHW+mhXpj+1UskxosLAfU8JZjrDSNPypD8qX5sY9dFgbSQxYNglSYSTI5pBkcbyS1Exy9I8/Kdc5vANQajc7hcb6mtrImBsQeKWmHdBDa5Hi6zHHvdc81aijm7zAOpYZTQkWcIw5/wC0k7bvOxcR5AKRoCIiDQbYbE02JQ9HUs1F8kjbCSMnm093eDoVzLt5u7qMLlyyjPE4no5mjsu8D8x9vkn0uuuVhYxg8VVC+GoYJI3izmu/EHiCOII1CDilFM95W7iTCp+b6eQnopP9D7cHj3EajmBDEBERAREQFYe67CMVgqoamjp5TE8tDy4ZYpIS4Zrl1gRzBHAjRRnYrZY4jWspmyCMvDjmcC4DI0u4DjwXWmzmD9UpIKcOz9DG1ma1s2UWvbkg948KibO6cMaJXsDHPAs5zGkkA99rqq/hDbJCSlZWsb8ZCQyQjnC86E/VeR++Vb61m02F9ZoqiAgHpYZGC/znMIafQ2Pog4vRfSF60dG+WRscTS973BrWtFyXE2AAQe2E4TLUzMhp2GSR5s1rfxPcBxJOgC6e3absIsLizOtJVPHxkltGj5kd+De88T7gPm6zdqzC4M0lnVUgHSPGuUcejYe4czzI8Ap0gLyqqlsbHPebNY0uce5rRc/cCvVRDezi3V8HqnA2LmdGPOUhn4E+5BpN0MvR4VUV02hnmqKl5+i29/TsuPqpFuzpCzCqbP7UjDM6/wA6d7pD/nWjx+hdRbNdXYLSGnip7d8tQWsePUvep7Q0oiiZG32WNaweTQAPuCD0MLTxA9wUH3qYVG+lgiaBG6aspos8bWh7Q6S5LTbQgAn0U7UR28GabDGd+IMd6RwTu/GyDfYFgMNHC2GnYGMGve5zjxc9x1c48yVBt6g6zWYZQDUS1HTSD9XALn7jJ7lZKrfAz1vaarmOrKKBlOzuD39p3qD0oQWOF9REBERAREQa3aLZ+Gtpn09Q3Mx49Wnk5p5OB1BXJ222xs2G1ToJtRxjeBYSR30cO48iOR967DUV3i7Cx4pSGI2bKy7oXn5L7cD9F3A+h4gIORkWRiGHyQSvimaWSMcWuaeIcOKx0BERBsMBxqSkqYqiE2fE8OHcbcWnwIuD4FdlYZXCaCOVugkY14HGwe0G33riVdhbvZM2E0R/9tF/kCCQoixsSr2wQySyGzY2Oe4/RY0k/gg4xxaHLUStHKV49zyF0JuZ3XdSjFXVt/tMjew0j+5jcOHhIRx7hp3rQbmd2hleMSrm6FxfBG4cXE36VwPIH2R6917yQEREBVvvaPT1GGUI1E1WJHj9XCNb+BD3fuqyFXFYOn2rhbypaJ7/ALUji33/ABjUG423PSVWG0w+XV9O79nSMMhv9sxe9S9Q2AdPj8juLaOjYzylqpC4kfYjAW32q2ugw+NklSXWkkbG0MGYlzudrjQAEn+qDdqHbWdrFcJZ+sqX/wAOnt/rUxUN2g1xzDB82Ktd72QtQS6onDGOe42a1pcT3BoufwVf7k6cuo56x47dZUyy3PHIHZQPRwk962O97GDT4PUFvtStELfEzHKf5M63uyWEdVoaeC1jHExp+tl7X810G2REQEREBERAREQVLvw3bdaiNbTN+Pib8a1o1libzsOL2j3jTkFzsu41zLvt2DFDWCeBtoKi7gANGSj2mjuBvmHmRyQVsiIgLofcHt109P1CQWkp2F0bhwdDm4Huc0uA8QR3Fc9wwue4NYC5ziAANSSTYAK7922z7sKr6TM7O6rbLDKNLMc1glbk7wMhaTfW9+QQXioJvpdJ+SnMiIHSTQxuvwyPkAse4F2UHwup2qt3l7SMkqBAT/Z6O1RVEcDKP7iDxdftEfVQTjY7H2VlHHLG0MIGR8Y06KWPsujtysRp4WW6VWbGQz4dPDJVuIZiZJkadBBWEudG3wzRkR9+ZgVpoCIiAq6wU32prvCkhA9eiKsVVPvOM+G1wxSnYXxyUzqabL8h51iee4ZgzX6NtLhBKd3h6XrtVx6xWS5T3wwWhZ6dhx+0qk3+bVdPXx00RuKYa25zyWJHoA0eZcpdhe8yko8LpqXDz1ur6JjGRRsebzOHac+4FhnLjbifDiohU7Iup8WwqKpIkqZ5RU1RNnXc+YEs00IAjcO65dbRBeuymNtrKKCoYbiSNpPg/g4eYcHD0Wkre1tDTD5lDO796aJqjmy9V+RcSfh9QctJVPMtHIfZa9xGaFx4DkPMA/K03WJ4hHBjxlmcGRx4U9z3O4AdbZ/twQa/b93XcXw7D26tjf1ufuyR+w0+dnD7TVZSrfdZSvqqirxaZpb1p2Sna7i2mjNgfWzR9g96shAREQEREBERAREQFCN8dHTyYROKmRseUB0Tncenbq1rRxJdq3Tk4nkt3tRtbFRMaCHSzSHLDBHrJK/uaOTRzcdB9ypDfLs1iPRxVtbIHtcbOijv0dKXey0cnAiwL+bhzuEFToiIJ9uhwQS1L53C4hAy/tH3APo0OPuVk4hX9XxCiqJI5XxRCcnoYzIRI+MMbdrfBztVpN0tEGYfn5ySPd6Ns0f5T71NEHhiG2VdV9iliNDEeM0+V1QQf0cTSWsPi4larZLZllTViKMF1JRydJM9xzGoreIa9x9vL7TvGw7l7YpVSySto6PWplF83EQRcHTP7rcGjmbKx9ncBioqaOngHZYOJ9pzjq57jzcTcnzQeW1ez7a2kkgccpcLxuHFkrDmY8eTgD5XHNeGxW0Bq6Rr5BlmjLoqhnzaiI5XjyJ7Q8HBb5Qmvd+T8VbNwpq8tilPKOsaLRPPcHtBYfEAlBNkREBQ3bt3T1FDQjUTT9NKOI6ClHSEO8HP6MehUyUO2cPWsVrKviyACiiPiw55z++Wt+wg0W02BYtBWOlweKjbC4N7IihjeXW7Wdzmgk3vwdwVc4htBin5dhlqaRstZTxWEMQNizLIQ7sOdqOlLtDyC6UVGTbRMg2tqZXsklIY2GOOFud7pTHE0BoJHIPN7oM6p22OKGOhxPCKhgleGiRue8bzoJG5oxa1zc3ta97jReUO61r8YFLWVdRVQx0jZAHuIJYJsrYXOBuWA9rS3hZWps7tPDWxudASCx2WSORpZLG8fJkYdWlaSn/8wy//AB8Vv/0PQS2CBrGtYxoa1oDWtaLANAsAAOAAXoiICIiAiIgIiICje0+1/QPbTUrOsVsgvHCDYNb+lnd+bjHfxPAd41+NbaPmmdRYSGy1A0lnOsFKDxLyNHycbMHPjwIW52Y2UiomOyl0k0hzTTyayyv73HkByaNAgxtmNkOge6pqn9YrZR8ZMRYNb+ihb+bjHdxPE+G4xfCo6mCSCZuaORha4eBHEdxHEHkQFmIg4y2q2dkoauWml4xusDycw6tcPAtIK1KvX4SGz4yU9Y0agmF58CC9l/IiT3qikF+buyPyXTnlldfu9t17rMOMvqJDBhrOsTXs5/8Ah4fGWQaEj5jbk2UV3HbP0leyaKrEj3Qua9sZme2JzHi1zG0i5Dm68jmGiv2hw+OCMRwRsjY3g1jQ1o8gNEGn2P2RbQxuu8yzynNPM4WL3cgB8ljeDW8lIERAWvx/BY6umkp5fZkba44tPFrm9zgQCPELYIgi+xWOyPElJWEdbpbNeeAmjPsTs7w4ce51xpwUoUJ3o0zYqbr8RMdVS2MT28X53taYXj5cbr8OR1HjmbLbfRVJ6GcdWq2+3BIbX+lC7hKw8ra96DY7X48KOjlmtdwGWNvN8zyGxtHm4j0uvDY7DGUdHFTue0yNbeU5hczPJfITz1c53pZRHfVVlnVAZAxuaYtAJzioEDhDLlaC4sY83JA0JB8F+dgcBwfEqQOjo29JHZswkDukEttbyXu++pvf0HBBZ91ztRF35dr8QjBeKKqzva0XJgc98UhFubWXd9kq2juooBrEyaE98VVUMP8A1CPuWFQbpGUz3voq2rgfIbyHPHKHm5N3CRna9o8e9BscT2cjrMlbh9QIKgtGSoiAeyWP5kzOErPPVvpZRxmL1FHivWcWhEUTqYU/WKcOkpy8S5w5/wAqEEEjtcLcbarIwvdnW0kz5KPEgwSG743UjOice/o2Oa1p8WBqntHA/oWtqCyR+Wzy1mVjjzswk2HhcoPaCdr2hzHBzXC7XNIIIPAgjQheigkDfyPVtjvbDqp5DL+zS1TjfIPmwya2HBru4HXcY3tvFTzdAyKeqmDQ58dLGJHRsPB0hc5rW35C9/CyCRooe7eZCGnNTVrZeUTqOXO53JoLQWcdL5rLwpNl6ysYJcQrKimc7tNp6OQQthaeDXyNGaVwHEk2uTZBN1rMc2lpqNmeqmZEDwDjdzj3MYLuefBoK0I2LrItKXFahrDxFTHHVOHix7wCD53HgthgWxEFNIZnl9TUu9qoqD0knkzlG3waAg0uKb5aCGMv+Pcfkt6tLHm8Q6VrWgeJPoVWeL7eYpjVT1OjAhicQHdA7OAw2u6advyQDqG2B4do2XQr4wRYgEdx1X5iga32Whv1QB+CDV7K7Lw4fSsp6dtg0dp1u09/N7u8n7hYcAtwiICIiCE75sP6XBamwuWBkg+xI0n+XMuVMq7G22hzYbWNOt6eX/puXG6CdbmMf6ri8OY2ZNeB3/2WyfzhnvXVK4fhlLXBzTYtIII5EG4K7J2Sx5tbRQVLfzjATbk8aPHo4OHog26IiAiIghO9iT+y08f6Wtp2+jXGQ/dGtNimDw1Dcs8bZAOGYag97XDVp8itjvMlvU4azvqJH/w4Hf8AevJBFMSp58PcK2nqnv6vG5jYqoGYGORzfi2yXzi7g23GxtqArkwyZ74Y3Sx9FI5jXPYDmyPLQXNzDjY6X8FX9fQsmidFKMzHixF7e4jgb2N/BfjZfG6yDEIaJ0oqoJI3vDp7NmiZHYWD26TcRoRfxACCzUREBERBi4phcdTC+GdgfHI0tc08wfwI4gjUEAqEbu8LdSYhiNM+V0xApXsfJbOYzE5jQ4/KLQwNvzy30urBURb2NoD3TYeD5ugqCD90rUEuREQEREBERAREQEREGo2vmDcPq3O4Cnmv/DcuM10hv82xFPRdUjd8bU+0ObYAe0fDMQG+WbuXOF0HxXl8HTasfG0MjtbmWG/kBI0e5rrfWKo1ZuD4tJSzxzwOyyRuDmnxHI94IuCOYJQdrIo9sTttBiVM2WFwDwB0kZPajfzBHHL3O4H3hSFAREQV3vAdmxXDm/Niq3n1bE0L6vLbvsYxROcbCSnqI23+e10brDxIK9UBYOK4MycNLi9j4zmjkieY5I3EWuxw4eXArORBjUm0uJ0os4RV8Y5k9XqLeJ1jebc9D5rZRb2IxpUUdbCefxAlb6Ojcb+5YyBBs272sN+XM+P9pTzs+90dvvWXFvKwxwuK6n9ZQ37nWWhPivKWkY72mNd5tB/EIJKd42G/+upv4zP91HsQ2rpJsYw11LUxSk9ZheI3hxDZIg5twPpxtHqvAYfF+jZ+43/ZanaWNsIp6hrWt6vV08hIAHY6QMcNOVn/AHILhRfAvqAiIgIiICIiAozt3t7BhdOZJTmkcD0UQPae7+jRzd+JsFHN4u+aCgzQ02WeqGhAN44j+sI4u+gPWy50xzHZqyd09S8ySO4k8hyDRwa0cgEH62hx+WtqZKiodmfIbnuA5NaOTQNAFrkRAREQZWHYnLTyCSCR8Txwcxxa73jl4KeYXv7xOIWe6Kfxmi198bmk+qrlEFv/APiRq8v/AC1Pm77yW92b+q1WI/CAxKQWZ0EPjHESffI5yrVEGwxLaCoqJumnmkklHB7nG7bcMvzfSysPZHewLCKv0PATAaH9o0c/pD3c1ViIOnIKhr2hzHBzTwc0gg+RGhXoucsF2kqKR16eVzO9vFp82nQqwMH3zDQVcJB+fD/Vjj/VBZqLSYbtrRz26OoYCfkvPRu9z7LdNdcXGo7xqPeg+oiIC1u01F0tHPGOLon2+sGkj7wFskIHPhz8kEw2YxHrFFTzfpIY3+rmAke+4WzUK3RT/wDDREeNPNPAfsSuI/lc0eimqAiIgIvhKrzbbfXR0N44T1qcXGWM9hp+nJw9G3PfZBOMVxeGmidNUSNijbxc82HkOZJ5AalUBvD36S1OaHD80EOodJwlkHhb+7b5a+I4KCbWba1WIy9JVSXA9ljdI2DuY3+puTzK0SD6SviIgIiICIiAiIgIiICIiAiIgLJpcSliN4pHsPex7m/gURBtqfb2uZwqZD9Yh/8AnBWSzeZiA/P3844/+1EQep3pV/6Vv8Nn+y8n7y8QP+II8o4x/pXxEEz3S72oqPrDMQLyJn9KJGtzfGEWcHAd4DTcDkVaNNvqwl/+Ky/Xikb/AKURB6VG+PCmC/W2u8GskcfuaontB8IynYCKKB8zvnS/FMHjYXc7y7KIgqravenX192zTFkR/NQ3Yy30rG7/ALRKiKIgIiICIiAiIg//2Q=="/>
          <p:cNvSpPr>
            <a:spLocks noChangeAspect="1" noChangeArrowheads="1"/>
          </p:cNvSpPr>
          <p:nvPr/>
        </p:nvSpPr>
        <p:spPr bwMode="auto">
          <a:xfrm>
            <a:off x="63500" y="-1071563"/>
            <a:ext cx="2066925" cy="220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79" name="AutoShape 16" descr="data:image/jpg;base64,/9j/4AAQSkZJRgABAQAAAQABAAD/2wCEAAkGBhQSEBUUEBQWFBUWFhgYFxgUFBgVFxgUFRUXGxsZFhgXHCceFxolHBcVHy8gJCcpLCwsFx8yNTMqNScrLCsBCQoKBQUFDQUFDSkYEhgpKSkpKSkpKSkpKSkpKSkpKSkpKSkpKSkpKSkpKSkpKSkpKSkpKSkpKSkpKSkpKSkpKf/AABEIAOgA2QMBIgACEQEDEQH/xAAcAAEAAgMBAQEAAAAAAAAAAAAABgcEBQgDAQL/xABMEAABAwIDBAcCCQkGBAcAAAABAAIDBBEFEiEGBzFBExQiUWFxgTKRCCNCUmJygqGxFUNTY3OSk6LBJDNEssLRJTSz0hg2VGR1g5T/xAAUAQEAAAAAAAAAAAAAAAAAAAAA/8QAFBEBAAAAAAAAAAAAAAAAAAAAAP/aAAwDAQACEQMRAD8Ao1ERAREQEREBERARF9AvwQAFZ+x+4WrqmtlqnCljdqA5pdMR9TQN+0b+Cxd1NLHTVBqaujq53R26ERU+djX83uzOb2hpYeJPEBXTBvcoPzzpqc/r6aVg9XBpaPUoNJRfB6w5gHSOqJDzJka0egY0WXjiPwdqB7T0Ms8TuV3Nkb6tLQT+8FY2F4/T1IvTTxTD9W9rveAbhZ6DmzbvcvPRQRmmY6qDc7ppWN7QuW5R0QJIY1oJzC+rnXsAFV67jVQb4d0bJo31lCwNmYC6WNg0laNS5oHCQanT2vPiHPaIiAiIgIiICIiAiIgIiICIiAiIgIiICIiArK3UF3RyCChfUz5xle1rQ1oIGj5n6Ri+vjdVqF1juhw4Q4NSgCxewyO8TI4uufQtHkAg1MGx+KTayz0tKDyijfUPHgS8taD5XCzBuymcLSYnUn6kcDB7shU8RBVGLbk5Cekp6sOlGoMsTYnX7+npg14PiQ7yWJhG0+LUcxpp8s8jG5uiqHWc+K9s8FU0WkF9D0jbi+pVxKv95UdqzDHj2ulmjv8AQfCSR72BBtsA3i01Q8QyZqWoP5moAY4n9W72ZR9U38ApUqyxHC4qhmSeNsje5wvY94PFp8QvChq66g/5aQ1cA/w9Q/4xo/Uzn7mvuP6BVu+fZJtDiTjELRTjpWDk0uJztHgHagcg4BQJW/vt2ppq6mpnR5454pHNkhlbklY2RgNyODm3YLOBI18VUCAiIgIiICIiAiIgIiICIiAiIgIiICIiD6F2XsfRmLDqSNws5lPC1wPEObG0G/je647w+p6OaOQjMGPa63flcDb1suy8AxuOspo6iA3jlbmF+I1IIPiCCD4hBsEREBQjexHlpqefh1erhe490by6NxPcLSX9FN1jYjh7J4XwzND45Glrmnm1wsfLzQQVFqjhddQnoDTS1kTdIZoSwvMfJszXOBD2jTNwNlm0Gx9bWm9YXUNP+iikDqiT68jdIm+DbnjdBE97GGCSgMlhmiexwNtcrjlIv3doG3gqTV673t3raTDnS089QWCRmeKaUysIcbBzc2rXBxHPUEqikBERAREQEREBERAREQEREBERAREQEREBdWbl7fkOksb6S+/rEt1ymul/g+TF2EWPBs8gb5WY78XH3oLMREQEREBEWm2yxo0lBUVDMuaONxZm4F/BoNuN3EC3NBVXwitrBlioIz2iRLNbkACI2nzu51vBveqKU5293eYhSxitrnNlMz/jHNcXOa9wuM9wLX1AtoLW7lBkBERAREQEREBERAREQEREBERAREQEREBW58HXHzHWy0zndmaPM0X06SI30HeWF/7oVRrdbF431TEKeovYRytLvqE2f/KXIOyUXxrri41C+oCIiAoXtu7rVTSYezXNI2oqbfJpoHZgHd2eQMaPJbTanawUuWKJhnq5QehgYe076bz+biHNx7jZfNktmTTNfLUP6WrnIdUS8iQLNjjHyY2DQBBr97tTCzBqrrHBzA1g5mUkZLeIcL+TSqRw/cZiE9JHUxdCRIwPbG6RzZMrtRe7cuosfa5qV7bYn+W8apqCEk0sTyXuB7Lyz+9cLcQADGD3l1uKvJjAAABYAWAHAAION8e2Pq6I2q6eSL6RF2Hye27T71pl2/PTte0se0Oa4WLXAOaQeRB0IVS7d7goZg6XDbQScTE4nonfVPGM/wAvlxQc9Is3GMFmpZTFUxuikbxa4W07xyI8RosJAREQEREBERAUj2FwCGpxGKmrXuhY9xabWa4vscrLuHZLjYXtz8VoqSpMcjHttdjmuFxcXaQRcHiNOCvytwel2loRVUuWCviFnW0PSAaMktq5ht2X8R6EIKw3lbuJMKn0vJTyE9FIRr9R9tA8feNRzAhi6h2aqG4zhktHiLC2oh+JqGkWe2RvsSt7ibXvwuHclzntPs7JQ1ctNN7UbrXHBzTq1w8CLFBqkREBEXtR0b5XtjiY573GzWtBc4k8gBxQeK2OC7PVFXJ0dLC+V3PI24Hi48GjxJCuTYb4PrQGy4o650PV2GwHhK8cfJvvKuTDsLip4xHBGyJg4NY0NHuCCq9ldq8VpJY8NmpoaqaOnbIMs/RvbEDlDXvILHPAsOXLU8VJjvVjhmMNfTVFI8MDyXME0YY4kBxfAXWbmBF7cQsDZD4/aLFJx7MLIqcHx0Lh6GM+9Y20e3VGzFaaaOQu6Mz0tVaGUtEbtQc2TK4NlYL2J9ooJXPvJw1rM5rYHDujkEjzfujju8n0Woi2srMSZ/wmLoICSOuVQ4gaEwQDV5vcXdYaH096fb7BQ7MyemY/vLOjd7y0FardTtjRR4ZTQSVULZrvGR0jQ/M+okLRa/E5h70Et2a2Qho8z2l0s8n97PKc0sh8XfJb3NGgsFqtrMakqJThtA4iVwBqZm8KWndxN+HTOFw1vHW+mhXpj+1UskxosLAfU8JZjrDSNPypD8qX5sY9dFgbSQxYNglSYSTI5pBkcbyS1Exy9I8/Kdc5vANQajc7hcb6mtrImBsQeKWmHdBDa5Hi6zHHvdc81aijm7zAOpYZTQkWcIw5/wC0k7bvOxcR5AKRoCIiDQbYbE02JQ9HUs1F8kjbCSMnm093eDoVzLt5u7qMLlyyjPE4no5mjsu8D8x9vkn0uuuVhYxg8VVC+GoYJI3izmu/EHiCOII1CDilFM95W7iTCp+b6eQnopP9D7cHj3EajmBDEBERAREQFYe67CMVgqoamjp5TE8tDy4ZYpIS4Zrl1gRzBHAjRRnYrZY4jWspmyCMvDjmcC4DI0u4DjwXWmzmD9UpIKcOz9DG1ma1s2UWvbkg948KibO6cMaJXsDHPAs5zGkkA99rqq/hDbJCSlZWsb8ZCQyQjnC86E/VeR++Vb61m02F9ZoqiAgHpYZGC/znMIafQ2Pog4vRfSF60dG+WRscTS973BrWtFyXE2AAQe2E4TLUzMhp2GSR5s1rfxPcBxJOgC6e3absIsLizOtJVPHxkltGj5kd+De88T7gPm6zdqzC4M0lnVUgHSPGuUcejYe4czzI8Ap0gLyqqlsbHPebNY0uce5rRc/cCvVRDezi3V8HqnA2LmdGPOUhn4E+5BpN0MvR4VUV02hnmqKl5+i29/TsuPqpFuzpCzCqbP7UjDM6/wA6d7pD/nWjx+hdRbNdXYLSGnip7d8tQWsePUvep7Q0oiiZG32WNaweTQAPuCD0MLTxA9wUH3qYVG+lgiaBG6aspos8bWh7Q6S5LTbQgAn0U7UR28GabDGd+IMd6RwTu/GyDfYFgMNHC2GnYGMGve5zjxc9x1c48yVBt6g6zWYZQDUS1HTSD9XALn7jJ7lZKrfAz1vaarmOrKKBlOzuD39p3qD0oQWOF9REBERAREQa3aLZ+Gtpn09Q3Mx49Wnk5p5OB1BXJ222xs2G1ToJtRxjeBYSR30cO48iOR967DUV3i7Cx4pSGI2bKy7oXn5L7cD9F3A+h4gIORkWRiGHyQSvimaWSMcWuaeIcOKx0BERBsMBxqSkqYqiE2fE8OHcbcWnwIuD4FdlYZXCaCOVugkY14HGwe0G33riVdhbvZM2E0R/9tF/kCCQoixsSr2wQySyGzY2Oe4/RY0k/gg4xxaHLUStHKV49zyF0JuZ3XdSjFXVt/tMjew0j+5jcOHhIRx7hp3rQbmd2hleMSrm6FxfBG4cXE36VwPIH2R6917yQEREBVvvaPT1GGUI1E1WJHj9XCNb+BD3fuqyFXFYOn2rhbypaJ7/ALUji33/ABjUG423PSVWG0w+XV9O79nSMMhv9sxe9S9Q2AdPj8juLaOjYzylqpC4kfYjAW32q2ugw+NklSXWkkbG0MGYlzudrjQAEn+qDdqHbWdrFcJZ+sqX/wAOnt/rUxUN2g1xzDB82Ktd72QtQS6onDGOe42a1pcT3BoufwVf7k6cuo56x47dZUyy3PHIHZQPRwk962O97GDT4PUFvtStELfEzHKf5M63uyWEdVoaeC1jHExp+tl7X810G2REQEREBERAREQVLvw3bdaiNbTN+Pib8a1o1libzsOL2j3jTkFzsu41zLvt2DFDWCeBtoKi7gANGSj2mjuBvmHmRyQVsiIgLofcHt109P1CQWkp2F0bhwdDm4Huc0uA8QR3Fc9wwue4NYC5ziAANSSTYAK7922z7sKr6TM7O6rbLDKNLMc1glbk7wMhaTfW9+QQXioJvpdJ+SnMiIHSTQxuvwyPkAse4F2UHwup2qt3l7SMkqBAT/Z6O1RVEcDKP7iDxdftEfVQTjY7H2VlHHLG0MIGR8Y06KWPsujtysRp4WW6VWbGQz4dPDJVuIZiZJkadBBWEudG3wzRkR9+ZgVpoCIiAq6wU32prvCkhA9eiKsVVPvOM+G1wxSnYXxyUzqabL8h51iee4ZgzX6NtLhBKd3h6XrtVx6xWS5T3wwWhZ6dhx+0qk3+bVdPXx00RuKYa25zyWJHoA0eZcpdhe8yko8LpqXDz1ur6JjGRRsebzOHac+4FhnLjbifDiohU7Iup8WwqKpIkqZ5RU1RNnXc+YEs00IAjcO65dbRBeuymNtrKKCoYbiSNpPg/g4eYcHD0Wkre1tDTD5lDO796aJqjmy9V+RcSfh9QctJVPMtHIfZa9xGaFx4DkPMA/K03WJ4hHBjxlmcGRx4U9z3O4AdbZ/twQa/b93XcXw7D26tjf1ufuyR+w0+dnD7TVZSrfdZSvqqirxaZpb1p2Sna7i2mjNgfWzR9g96shAREQEREBERAREQFCN8dHTyYROKmRseUB0Tncenbq1rRxJdq3Tk4nkt3tRtbFRMaCHSzSHLDBHrJK/uaOTRzcdB9ypDfLs1iPRxVtbIHtcbOijv0dKXey0cnAiwL+bhzuEFToiIJ9uhwQS1L53C4hAy/tH3APo0OPuVk4hX9XxCiqJI5XxRCcnoYzIRI+MMbdrfBztVpN0tEGYfn5ySPd6Ns0f5T71NEHhiG2VdV9iliNDEeM0+V1QQf0cTSWsPi4larZLZllTViKMF1JRydJM9xzGoreIa9x9vL7TvGw7l7YpVSySto6PWplF83EQRcHTP7rcGjmbKx9ncBioqaOngHZYOJ9pzjq57jzcTcnzQeW1ez7a2kkgccpcLxuHFkrDmY8eTgD5XHNeGxW0Bq6Rr5BlmjLoqhnzaiI5XjyJ7Q8HBb5Qmvd+T8VbNwpq8tilPKOsaLRPPcHtBYfEAlBNkREBQ3bt3T1FDQjUTT9NKOI6ClHSEO8HP6MehUyUO2cPWsVrKviyACiiPiw55z++Wt+wg0W02BYtBWOlweKjbC4N7IihjeXW7Wdzmgk3vwdwVc4htBin5dhlqaRstZTxWEMQNizLIQ7sOdqOlLtDyC6UVGTbRMg2tqZXsklIY2GOOFud7pTHE0BoJHIPN7oM6p22OKGOhxPCKhgleGiRue8bzoJG5oxa1zc3ta97jReUO61r8YFLWVdRVQx0jZAHuIJYJsrYXOBuWA9rS3hZWps7tPDWxudASCx2WSORpZLG8fJkYdWlaSn/8wy//AB8Vv/0PQS2CBrGtYxoa1oDWtaLANAsAAOAAXoiICIiAiIgIiICje0+1/QPbTUrOsVsgvHCDYNb+lnd+bjHfxPAd41+NbaPmmdRYSGy1A0lnOsFKDxLyNHycbMHPjwIW52Y2UiomOyl0k0hzTTyayyv73HkByaNAgxtmNkOge6pqn9YrZR8ZMRYNb+ihb+bjHdxPE+G4xfCo6mCSCZuaORha4eBHEdxHEHkQFmIg4y2q2dkoauWml4xusDycw6tcPAtIK1KvX4SGz4yU9Y0agmF58CC9l/IiT3qikF+buyPyXTnlldfu9t17rMOMvqJDBhrOsTXs5/8Ah4fGWQaEj5jbk2UV3HbP0leyaKrEj3Qua9sZme2JzHi1zG0i5Dm68jmGiv2hw+OCMRwRsjY3g1jQ1o8gNEGn2P2RbQxuu8yzynNPM4WL3cgB8ljeDW8lIERAWvx/BY6umkp5fZkba44tPFrm9zgQCPELYIgi+xWOyPElJWEdbpbNeeAmjPsTs7w4ce51xpwUoUJ3o0zYqbr8RMdVS2MT28X53taYXj5cbr8OR1HjmbLbfRVJ6GcdWq2+3BIbX+lC7hKw8ra96DY7X48KOjlmtdwGWNvN8zyGxtHm4j0uvDY7DGUdHFTue0yNbeU5hczPJfITz1c53pZRHfVVlnVAZAxuaYtAJzioEDhDLlaC4sY83JA0JB8F+dgcBwfEqQOjo29JHZswkDukEttbyXu++pvf0HBBZ91ztRF35dr8QjBeKKqzva0XJgc98UhFubWXd9kq2juooBrEyaE98VVUMP8A1CPuWFQbpGUz3voq2rgfIbyHPHKHm5N3CRna9o8e9BscT2cjrMlbh9QIKgtGSoiAeyWP5kzOErPPVvpZRxmL1FHivWcWhEUTqYU/WKcOkpy8S5w5/wAqEEEjtcLcbarIwvdnW0kz5KPEgwSG743UjOice/o2Oa1p8WBqntHA/oWtqCyR+Wzy1mVjjzswk2HhcoPaCdr2hzHBzXC7XNIIIPAgjQheigkDfyPVtjvbDqp5DL+zS1TjfIPmwya2HBru4HXcY3tvFTzdAyKeqmDQ58dLGJHRsPB0hc5rW35C9/CyCRooe7eZCGnNTVrZeUTqOXO53JoLQWcdL5rLwpNl6ysYJcQrKimc7tNp6OQQthaeDXyNGaVwHEk2uTZBN1rMc2lpqNmeqmZEDwDjdzj3MYLuefBoK0I2LrItKXFahrDxFTHHVOHix7wCD53HgthgWxEFNIZnl9TUu9qoqD0knkzlG3waAg0uKb5aCGMv+Pcfkt6tLHm8Q6VrWgeJPoVWeL7eYpjVT1OjAhicQHdA7OAw2u6advyQDqG2B4do2XQr4wRYgEdx1X5iga32Whv1QB+CDV7K7Lw4fSsp6dtg0dp1u09/N7u8n7hYcAtwiICIiCE75sP6XBamwuWBkg+xI0n+XMuVMq7G22hzYbWNOt6eX/puXG6CdbmMf6ri8OY2ZNeB3/2WyfzhnvXVK4fhlLXBzTYtIII5EG4K7J2Sx5tbRQVLfzjATbk8aPHo4OHog26IiAiIghO9iT+y08f6Wtp2+jXGQ/dGtNimDw1Dcs8bZAOGYag97XDVp8itjvMlvU4azvqJH/w4Hf8AevJBFMSp58PcK2nqnv6vG5jYqoGYGORzfi2yXzi7g23GxtqArkwyZ74Y3Sx9FI5jXPYDmyPLQXNzDjY6X8FX9fQsmidFKMzHixF7e4jgb2N/BfjZfG6yDEIaJ0oqoJI3vDp7NmiZHYWD26TcRoRfxACCzUREBERBi4phcdTC+GdgfHI0tc08wfwI4gjUEAqEbu8LdSYhiNM+V0xApXsfJbOYzE5jQ4/KLQwNvzy30urBURb2NoD3TYeD5ugqCD90rUEuREQEREBERAREQEREGo2vmDcPq3O4Cnmv/DcuM10hv82xFPRdUjd8bU+0ObYAe0fDMQG+WbuXOF0HxXl8HTasfG0MjtbmWG/kBI0e5rrfWKo1ZuD4tJSzxzwOyyRuDmnxHI94IuCOYJQdrIo9sTttBiVM2WFwDwB0kZPajfzBHHL3O4H3hSFAREQV3vAdmxXDm/Niq3n1bE0L6vLbvsYxROcbCSnqI23+e10brDxIK9UBYOK4MycNLi9j4zmjkieY5I3EWuxw4eXArORBjUm0uJ0os4RV8Y5k9XqLeJ1jebc9D5rZRb2IxpUUdbCefxAlb6Ojcb+5YyBBs272sN+XM+P9pTzs+90dvvWXFvKwxwuK6n9ZQ37nWWhPivKWkY72mNd5tB/EIJKd42G/+upv4zP91HsQ2rpJsYw11LUxSk9ZheI3hxDZIg5twPpxtHqvAYfF+jZ+43/ZanaWNsIp6hrWt6vV08hIAHY6QMcNOVn/AHILhRfAvqAiIgIiICIiAozt3t7BhdOZJTmkcD0UQPae7+jRzd+JsFHN4u+aCgzQ02WeqGhAN44j+sI4u+gPWy50xzHZqyd09S8ySO4k8hyDRwa0cgEH62hx+WtqZKiodmfIbnuA5NaOTQNAFrkRAREQZWHYnLTyCSCR8Txwcxxa73jl4KeYXv7xOIWe6Kfxmi198bmk+qrlEFv/APiRq8v/AC1Pm77yW92b+q1WI/CAxKQWZ0EPjHESffI5yrVEGwxLaCoqJumnmkklHB7nG7bcMvzfSysPZHewLCKv0PATAaH9o0c/pD3c1ViIOnIKhr2hzHBzTwc0gg+RGhXoucsF2kqKR16eVzO9vFp82nQqwMH3zDQVcJB+fD/Vjj/VBZqLSYbtrRz26OoYCfkvPRu9z7LdNdcXGo7xqPeg+oiIC1u01F0tHPGOLon2+sGkj7wFskIHPhz8kEw2YxHrFFTzfpIY3+rmAke+4WzUK3RT/wDDREeNPNPAfsSuI/lc0eimqAiIgIvhKrzbbfXR0N44T1qcXGWM9hp+nJw9G3PfZBOMVxeGmidNUSNijbxc82HkOZJ5AalUBvD36S1OaHD80EOodJwlkHhb+7b5a+I4KCbWba1WIy9JVSXA9ljdI2DuY3+puTzK0SD6SviIgIiICIiAiIgIiICIiAiIgLJpcSliN4pHsPex7m/gURBtqfb2uZwqZD9Yh/8AnBWSzeZiA/P3844/+1EQep3pV/6Vv8Nn+y8n7y8QP+II8o4x/pXxEEz3S72oqPrDMQLyJn9KJGtzfGEWcHAd4DTcDkVaNNvqwl/+Ky/Xikb/AKURB6VG+PCmC/W2u8GskcfuaontB8IynYCKKB8zvnS/FMHjYXc7y7KIgqravenX192zTFkR/NQ3Yy30rG7/ALRKiKIgIiICIiAiIg//2Q=="/>
          <p:cNvSpPr>
            <a:spLocks noChangeAspect="1" noChangeArrowheads="1"/>
          </p:cNvSpPr>
          <p:nvPr/>
        </p:nvSpPr>
        <p:spPr bwMode="auto">
          <a:xfrm>
            <a:off x="63500" y="-1071563"/>
            <a:ext cx="2066925" cy="2209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3080" name="Picture 18" descr="http://image.shutterstock.com/display_pic_with_logo/636400/636400,1297576742,19/stock-vector-pope-7104195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24200"/>
            <a:ext cx="2266950" cy="257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19" descr="C:\Program Files\Microsoft Office XP\Media\CntCD1\ClipArt4\j0240501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4357688"/>
            <a:ext cx="2286000" cy="250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20" descr="C:\Program Files\Microsoft Office XP\Media\CntCD1\ClipArt7\j0338328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96000" y="2949575"/>
            <a:ext cx="2678113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21" descr="C:\Program Files\Microsoft Office XP\Media\CntCD1\ClipArt7\j0324614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0" y="3662363"/>
            <a:ext cx="2654300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2"/>
          <p:cNvSpPr txBox="1">
            <a:spLocks noChangeArrowheads="1"/>
          </p:cNvSpPr>
          <p:nvPr/>
        </p:nvSpPr>
        <p:spPr bwMode="auto">
          <a:xfrm>
            <a:off x="0" y="228600"/>
            <a:ext cx="6705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dirty="0"/>
              <a:t>Like Jews, Christian believe that Abraham is the Founder of Judaism, however, Christianity also believes that around 32 BC a man, Jesus of Nazareth, was born to a woman from Nazareth, named Mary, and that he is the Son of God or Christ. </a:t>
            </a:r>
            <a:r>
              <a:rPr lang="en-US" sz="2800" dirty="0" smtClean="0"/>
              <a:t>This is the start of Christianity.</a:t>
            </a:r>
            <a:endParaRPr lang="en-US" sz="2800" dirty="0"/>
          </a:p>
        </p:txBody>
      </p:sp>
      <p:pic>
        <p:nvPicPr>
          <p:cNvPr id="4099" name="Picture 4" descr="http://www.bible-people.info/abraham-sacrificing-isaa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886200"/>
            <a:ext cx="3657600" cy="280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5" descr="C:\Program Files\Microsoft Office XP\Media\CntCD1\ClipArt2\j0215209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05600" y="0"/>
            <a:ext cx="1943100" cy="196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 descr="C:\Program Files\Microsoft Office XP\Media\CntCD1\ClipArt3\j0237315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62600" y="2057400"/>
            <a:ext cx="3041650" cy="442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0" y="228600"/>
            <a:ext cx="4648200" cy="310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chemeClr val="bg1"/>
                </a:solidFill>
              </a:rPr>
              <a:t>Abraham</a:t>
            </a:r>
            <a:r>
              <a:rPr lang="en-US" sz="2800"/>
              <a:t> is considered the </a:t>
            </a:r>
            <a:r>
              <a:rPr lang="en-US" sz="2800" b="1">
                <a:solidFill>
                  <a:schemeClr val="bg1"/>
                </a:solidFill>
              </a:rPr>
              <a:t>Patriarch of Judaism</a:t>
            </a:r>
            <a:r>
              <a:rPr lang="en-US" sz="2800"/>
              <a:t>, </a:t>
            </a:r>
            <a:r>
              <a:rPr lang="en-US" sz="2800">
                <a:solidFill>
                  <a:schemeClr val="bg1"/>
                </a:solidFill>
              </a:rPr>
              <a:t>Christianity</a:t>
            </a:r>
            <a:r>
              <a:rPr lang="en-US" sz="2800"/>
              <a:t>, and </a:t>
            </a:r>
            <a:r>
              <a:rPr lang="en-US" sz="2800">
                <a:solidFill>
                  <a:schemeClr val="bg1"/>
                </a:solidFill>
              </a:rPr>
              <a:t>Islam</a:t>
            </a:r>
            <a:r>
              <a:rPr lang="en-US" sz="2800"/>
              <a:t>. And sometimes Judaism, Christianity and Islam are called the </a:t>
            </a:r>
            <a:r>
              <a:rPr lang="en-US" sz="2800" b="1"/>
              <a:t>Abrahamic Religions</a:t>
            </a:r>
            <a:r>
              <a:rPr lang="en-US" sz="2800"/>
              <a:t>.</a:t>
            </a:r>
          </a:p>
        </p:txBody>
      </p:sp>
      <p:pic>
        <p:nvPicPr>
          <p:cNvPr id="5123" name="Picture 2" descr="C:\Users\Liz\AppData\Local\Microsoft\Windows\Temporary Internet Files\Content.IE5\5OYI6NW3\MC900194028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0"/>
            <a:ext cx="3571875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191000" y="4495800"/>
            <a:ext cx="49530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/>
              <a:t>Christianity developed in the Middle East around 32 BCE</a:t>
            </a:r>
            <a:r>
              <a:rPr lang="en-US" sz="2800"/>
              <a:t>. This means Christianity is about 2,000 years old.  </a:t>
            </a:r>
          </a:p>
        </p:txBody>
      </p:sp>
      <p:pic>
        <p:nvPicPr>
          <p:cNvPr id="6" name="Picture 10" descr="http://go.hrw.com/atlas/norm_map/israe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2225" y="0"/>
            <a:ext cx="40417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609600" y="0"/>
          <a:ext cx="6934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147" name="Picture 2" descr="C:\Users\Liz\AppData\Local\Microsoft\Windows\Temporary Internet Files\Content.IE5\0Y5U9S28\MC900445826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286000" y="304800"/>
            <a:ext cx="11049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6" descr="C:\Users\Liz\AppData\Local\Microsoft\Windows\Temporary Internet Files\Content.IE5\SZZBZWPT\MC900413694[1]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0" y="2667000"/>
            <a:ext cx="1193800" cy="126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8" descr="C:\Users\Liz\AppData\Local\Microsoft\Windows\Temporary Internet Files\Content.IE5\5OYI6NW3\MC900432592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620000" y="342900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9" descr="C:\Users\Liz\AppData\Local\Microsoft\Windows\Temporary Internet Files\Content.IE5\AGLUH0AZ\MC900436392[1]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828800" y="5029200"/>
            <a:ext cx="13335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3048000" y="5486400"/>
            <a:ext cx="2133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3352800" y="5562600"/>
            <a:ext cx="2057400" cy="1295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Christians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53200" y="5105400"/>
            <a:ext cx="21336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Rounded Rectangle 11"/>
          <p:cNvSpPr/>
          <p:nvPr/>
        </p:nvSpPr>
        <p:spPr>
          <a:xfrm>
            <a:off x="6781800" y="5410200"/>
            <a:ext cx="2057400" cy="1295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</a:rPr>
              <a:t>Muslims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4419600" y="4876800"/>
            <a:ext cx="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324600" y="4724400"/>
            <a:ext cx="838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2"/>
          <p:cNvSpPr txBox="1">
            <a:spLocks noChangeArrowheads="1"/>
          </p:cNvSpPr>
          <p:nvPr/>
        </p:nvSpPr>
        <p:spPr bwMode="auto">
          <a:xfrm>
            <a:off x="4648200" y="3200400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   </a:t>
            </a:r>
          </a:p>
        </p:txBody>
      </p:sp>
      <p:sp>
        <p:nvSpPr>
          <p:cNvPr id="7171" name="TextBox 9"/>
          <p:cNvSpPr txBox="1">
            <a:spLocks noChangeArrowheads="1"/>
          </p:cNvSpPr>
          <p:nvPr/>
        </p:nvSpPr>
        <p:spPr bwMode="auto">
          <a:xfrm>
            <a:off x="4648200" y="0"/>
            <a:ext cx="41910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/>
              <a:t>Christians believe that Jesus came to earth </a:t>
            </a:r>
            <a:r>
              <a:rPr lang="en-US" sz="2800">
                <a:solidFill>
                  <a:srgbClr val="C00000"/>
                </a:solidFill>
              </a:rPr>
              <a:t>to forgive them their sins</a:t>
            </a:r>
            <a:r>
              <a:rPr lang="en-US" sz="2800"/>
              <a:t>.</a:t>
            </a:r>
          </a:p>
          <a:p>
            <a:endParaRPr lang="en-US" sz="3200"/>
          </a:p>
          <a:p>
            <a:r>
              <a:rPr lang="en-US" sz="3200"/>
              <a:t>The teachings of Jesus became popular in Judea, a Roman Province, in what is now </a:t>
            </a:r>
            <a:r>
              <a:rPr lang="en-US" sz="3200">
                <a:solidFill>
                  <a:srgbClr val="C00000"/>
                </a:solidFill>
              </a:rPr>
              <a:t>Israel</a:t>
            </a:r>
            <a:r>
              <a:rPr lang="en-US" sz="3200"/>
              <a:t>. </a:t>
            </a:r>
          </a:p>
        </p:txBody>
      </p:sp>
      <p:pic>
        <p:nvPicPr>
          <p:cNvPr id="7172" name="Picture 11" descr="http://preceptaustin.org/Sermon%20on%20the%20mount%20by%20Bloch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557213"/>
            <a:ext cx="4495800" cy="514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3" name="TextBox 10"/>
          <p:cNvSpPr txBox="1">
            <a:spLocks noChangeArrowheads="1"/>
          </p:cNvSpPr>
          <p:nvPr/>
        </p:nvSpPr>
        <p:spPr bwMode="auto">
          <a:xfrm>
            <a:off x="0" y="4876800"/>
            <a:ext cx="85344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Crowds of people followed Jesus wherever he went to hear his message. The </a:t>
            </a:r>
            <a:r>
              <a:rPr lang="en-US" sz="2400" b="1">
                <a:solidFill>
                  <a:srgbClr val="C00000"/>
                </a:solidFill>
              </a:rPr>
              <a:t>Jews and Romans</a:t>
            </a:r>
            <a:r>
              <a:rPr lang="en-US" sz="2400"/>
              <a:t>, however, did not like what Jesus was doing, because they did not understand his message. </a:t>
            </a:r>
            <a:r>
              <a:rPr lang="en-US" sz="2400" b="1">
                <a:solidFill>
                  <a:srgbClr val="C00000"/>
                </a:solidFill>
              </a:rPr>
              <a:t>Jesus was killed on the Crucifix in 6AD</a:t>
            </a:r>
            <a:r>
              <a:rPr lang="en-US" sz="2400"/>
              <a:t> by Pontius Pilot who was the Roman governor.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t2.gstatic.com/images?q=tbn:ANd9GcT-o71Rn9BLxG94iRLsix7a4tcYlV6dH5e5qGZU_xXwOgdua1y4b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0"/>
            <a:ext cx="2895600" cy="466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5" name="Picture 4" descr="http://t1.gstatic.com/images?q=tbn:ANd9GcQONgFVJTTMgN5OeyJXSnCDf17MtD4eQdBWjO-mD_YSmqKtd7I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2857500"/>
            <a:ext cx="2667000" cy="400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6" descr="http://www.jaydax.co.uk/lastsupper/lastsup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-33338"/>
            <a:ext cx="6553200" cy="341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TextBox 4"/>
          <p:cNvSpPr txBox="1">
            <a:spLocks noChangeArrowheads="1"/>
          </p:cNvSpPr>
          <p:nvPr/>
        </p:nvSpPr>
        <p:spPr bwMode="auto">
          <a:xfrm>
            <a:off x="0" y="3429000"/>
            <a:ext cx="64008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/>
              <a:t>Jesus had 12 followers, called disciples, they helped spread the message of Jesus, even after he died. </a:t>
            </a:r>
          </a:p>
          <a:p>
            <a:endParaRPr lang="en-US" sz="2400" dirty="0"/>
          </a:p>
          <a:p>
            <a:r>
              <a:rPr lang="en-US" sz="2400" dirty="0"/>
              <a:t>Christians follow the </a:t>
            </a:r>
            <a:r>
              <a:rPr lang="en-US" sz="2400" b="1" dirty="0">
                <a:solidFill>
                  <a:srgbClr val="C00000"/>
                </a:solidFill>
              </a:rPr>
              <a:t>Bible</a:t>
            </a:r>
            <a:r>
              <a:rPr lang="en-US" sz="2400" dirty="0"/>
              <a:t>, which is made up of the </a:t>
            </a:r>
            <a:r>
              <a:rPr lang="en-US" sz="2400" b="1" dirty="0">
                <a:solidFill>
                  <a:srgbClr val="FFC000"/>
                </a:solidFill>
              </a:rPr>
              <a:t>Jewish </a:t>
            </a:r>
            <a:r>
              <a:rPr lang="en-US" sz="2400" b="1" dirty="0" smtClean="0">
                <a:solidFill>
                  <a:srgbClr val="FFC000"/>
                </a:solidFill>
              </a:rPr>
              <a:t>Torah</a:t>
            </a:r>
            <a:r>
              <a:rPr lang="en-US" sz="2400" b="1" dirty="0" smtClean="0"/>
              <a:t> </a:t>
            </a:r>
            <a:r>
              <a:rPr lang="en-US" sz="2400" b="1" dirty="0" smtClean="0">
                <a:solidFill>
                  <a:srgbClr val="FFC000"/>
                </a:solidFill>
              </a:rPr>
              <a:t>(</a:t>
            </a:r>
            <a:r>
              <a:rPr lang="en-US" sz="2400" b="1" dirty="0" smtClean="0">
                <a:solidFill>
                  <a:srgbClr val="FFC000"/>
                </a:solidFill>
              </a:rPr>
              <a:t>the </a:t>
            </a:r>
            <a:r>
              <a:rPr lang="en-US" sz="2400" b="1" dirty="0">
                <a:solidFill>
                  <a:srgbClr val="FFC000"/>
                </a:solidFill>
              </a:rPr>
              <a:t>Old </a:t>
            </a:r>
            <a:r>
              <a:rPr lang="en-US" sz="2400" b="1" dirty="0" smtClean="0">
                <a:solidFill>
                  <a:srgbClr val="FFC000"/>
                </a:solidFill>
              </a:rPr>
              <a:t>Testament)</a:t>
            </a:r>
            <a:r>
              <a:rPr lang="en-US" sz="2400" b="1" dirty="0" smtClean="0"/>
              <a:t> </a:t>
            </a:r>
            <a:r>
              <a:rPr lang="en-US" sz="2400" dirty="0"/>
              <a:t>and the </a:t>
            </a:r>
            <a:r>
              <a:rPr lang="en-US" sz="2400" b="1" dirty="0">
                <a:solidFill>
                  <a:srgbClr val="FFC000"/>
                </a:solidFill>
              </a:rPr>
              <a:t>New Testament</a:t>
            </a:r>
            <a:r>
              <a:rPr lang="en-US" sz="2400" dirty="0"/>
              <a:t>, which Christians believe was written by the Disciples Mark, Matthew, Luke and John.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7"/>
          <p:cNvSpPr txBox="1">
            <a:spLocks noChangeArrowheads="1"/>
          </p:cNvSpPr>
          <p:nvPr/>
        </p:nvSpPr>
        <p:spPr bwMode="auto">
          <a:xfrm>
            <a:off x="6096000" y="152400"/>
            <a:ext cx="2819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/>
              <a:t>.</a:t>
            </a:r>
          </a:p>
        </p:txBody>
      </p:sp>
      <p:pic>
        <p:nvPicPr>
          <p:cNvPr id="9219" name="Picture 6" descr="http://bbsapworld.wikispaces.com/file/view/roman_roads.gif/210926426/roman_road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-41275"/>
            <a:ext cx="8077200" cy="689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TextBox 6"/>
          <p:cNvSpPr txBox="1">
            <a:spLocks noChangeArrowheads="1"/>
          </p:cNvSpPr>
          <p:nvPr/>
        </p:nvSpPr>
        <p:spPr bwMode="auto">
          <a:xfrm>
            <a:off x="2743200" y="5791200"/>
            <a:ext cx="6096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Roman Roads help spread Christianity. Now only a small part of the Middle East is Christian, but most of Europe became Christian by 900AD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686800" cy="585311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What does it mean to be Christian?</a:t>
            </a:r>
          </a:p>
          <a:p>
            <a:r>
              <a:rPr lang="en-US" dirty="0" smtClean="0"/>
              <a:t>Christians pray on Sunday</a:t>
            </a:r>
          </a:p>
          <a:p>
            <a:r>
              <a:rPr lang="en-US" dirty="0" smtClean="0"/>
              <a:t>Christians pray in a Church </a:t>
            </a:r>
          </a:p>
          <a:p>
            <a:r>
              <a:rPr lang="en-US" dirty="0" smtClean="0"/>
              <a:t>Although there are some guidelines, Christianity can be very different around the world.</a:t>
            </a:r>
          </a:p>
          <a:p>
            <a:r>
              <a:rPr lang="en-US" dirty="0" smtClean="0"/>
              <a:t>Christianity is the most common religion by population of anywhere in the world.</a:t>
            </a:r>
          </a:p>
          <a:p>
            <a:r>
              <a:rPr lang="en-US" dirty="0" smtClean="0"/>
              <a:t>The Roman Empire converted to Christianity in 333BC and helped spread Christianity. 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655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</dc:creator>
  <cp:lastModifiedBy>knappe</cp:lastModifiedBy>
  <cp:revision>104</cp:revision>
  <dcterms:created xsi:type="dcterms:W3CDTF">2011-10-04T18:49:52Z</dcterms:created>
  <dcterms:modified xsi:type="dcterms:W3CDTF">2012-09-27T20:40:11Z</dcterms:modified>
</cp:coreProperties>
</file>