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D863-A1D7-4BB9-9D62-39D6F7F8542A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00A-DCDA-4E50-8F05-D32E07F8C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D863-A1D7-4BB9-9D62-39D6F7F8542A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00A-DCDA-4E50-8F05-D32E07F8C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D863-A1D7-4BB9-9D62-39D6F7F8542A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00A-DCDA-4E50-8F05-D32E07F8C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D863-A1D7-4BB9-9D62-39D6F7F8542A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00A-DCDA-4E50-8F05-D32E07F8C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D863-A1D7-4BB9-9D62-39D6F7F8542A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00A-DCDA-4E50-8F05-D32E07F8C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D863-A1D7-4BB9-9D62-39D6F7F8542A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00A-DCDA-4E50-8F05-D32E07F8C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D863-A1D7-4BB9-9D62-39D6F7F8542A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00A-DCDA-4E50-8F05-D32E07F8C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D863-A1D7-4BB9-9D62-39D6F7F8542A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00A-DCDA-4E50-8F05-D32E07F8C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D863-A1D7-4BB9-9D62-39D6F7F8542A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00A-DCDA-4E50-8F05-D32E07F8C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D863-A1D7-4BB9-9D62-39D6F7F8542A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00A-DCDA-4E50-8F05-D32E07F8C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D863-A1D7-4BB9-9D62-39D6F7F8542A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000A-DCDA-4E50-8F05-D32E07F8C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1D863-A1D7-4BB9-9D62-39D6F7F8542A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5000A-DCDA-4E50-8F05-D32E07F8C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iz\Pictures\NZ\DSC02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685800"/>
            <a:ext cx="3150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Ms. Knapp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0.google.com/images?q=tbn:ANd9GcTBi1x13GfOEojwYnZM8nqRhn2ben8EvMQrUxUEH7cIvmqZwaP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261429" cy="1905000"/>
          </a:xfrm>
          <a:prstGeom prst="rect">
            <a:avLst/>
          </a:prstGeom>
          <a:noFill/>
        </p:spPr>
      </p:pic>
      <p:pic>
        <p:nvPicPr>
          <p:cNvPr id="19460" name="Picture 4" descr="http://www.interhomeopathy.org/assets/images/001777/dyslex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0"/>
            <a:ext cx="3810000" cy="3810000"/>
          </a:xfrm>
          <a:prstGeom prst="rect">
            <a:avLst/>
          </a:prstGeom>
          <a:noFill/>
        </p:spPr>
      </p:pic>
      <p:pic>
        <p:nvPicPr>
          <p:cNvPr id="8" name="Picture 6" descr="http://upload.wikimedia.org/wikipedia/en/thumb/f/f3/Speech-School-logo.jpg/165px-Speech-School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28800"/>
            <a:ext cx="2286000" cy="2286002"/>
          </a:xfrm>
          <a:prstGeom prst="rect">
            <a:avLst/>
          </a:prstGeom>
          <a:noFill/>
        </p:spPr>
      </p:pic>
      <p:pic>
        <p:nvPicPr>
          <p:cNvPr id="19468" name="Picture 12" descr="https://dnbweb1.blackbaud.com/OLAAPPLY/schoolimage.asp?logo=1&amp;cid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171949"/>
            <a:ext cx="2238375" cy="2686051"/>
          </a:xfrm>
          <a:prstGeom prst="rect">
            <a:avLst/>
          </a:prstGeom>
          <a:noFill/>
        </p:spPr>
      </p:pic>
      <p:pic>
        <p:nvPicPr>
          <p:cNvPr id="19470" name="Picture 14" descr="http://www.universitaitaliane.it/images/uni_img/normal/1770166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343400"/>
            <a:ext cx="3124200" cy="2343150"/>
          </a:xfrm>
          <a:prstGeom prst="rect">
            <a:avLst/>
          </a:prstGeom>
          <a:noFill/>
        </p:spPr>
      </p:pic>
      <p:pic>
        <p:nvPicPr>
          <p:cNvPr id="12" name="Picture 8" descr="http://upload.wikimedia.org/wikipedia/commons/d/d3/HIES_Se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84714" y="1905000"/>
            <a:ext cx="2449285" cy="2438400"/>
          </a:xfrm>
          <a:prstGeom prst="rect">
            <a:avLst/>
          </a:prstGeom>
          <a:noFill/>
        </p:spPr>
      </p:pic>
      <p:pic>
        <p:nvPicPr>
          <p:cNvPr id="19472" name="Picture 16" descr="https://secure.gacollege411.org/sharedImages/school_logos/GAcollege411/Georgia_State_University/Georgia_State_University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4114800"/>
            <a:ext cx="2381250" cy="1981201"/>
          </a:xfrm>
          <a:prstGeom prst="rect">
            <a:avLst/>
          </a:prstGeom>
          <a:noFill/>
        </p:spPr>
      </p:pic>
    </p:spTree>
  </p:cSld>
  <p:clrMapOvr>
    <a:masterClrMapping/>
  </p:clrMapOvr>
  <p:transition advTm="7080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z\Desktop\Old Computer Stuff\1st run\pictures\Fal 2008\IMG_2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0400" cy="4495800"/>
          </a:xfrm>
          <a:prstGeom prst="rect">
            <a:avLst/>
          </a:prstGeom>
          <a:noFill/>
        </p:spPr>
      </p:pic>
      <p:pic>
        <p:nvPicPr>
          <p:cNvPr id="2051" name="Picture 3" descr="C:\Users\Liz\Desktop\Old Computer Stuff\1st run\pictures\Feb-March\Marzo 2008 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57700"/>
            <a:ext cx="3200400" cy="2400300"/>
          </a:xfrm>
          <a:prstGeom prst="rect">
            <a:avLst/>
          </a:prstGeom>
          <a:noFill/>
        </p:spPr>
      </p:pic>
      <p:pic>
        <p:nvPicPr>
          <p:cNvPr id="2052" name="Picture 4" descr="C:\Users\Liz\Desktop\Old Computer Stuff\1st run\pictures\junior year\Barcelona 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0"/>
            <a:ext cx="3962400" cy="2971800"/>
          </a:xfrm>
          <a:prstGeom prst="rect">
            <a:avLst/>
          </a:prstGeom>
          <a:noFill/>
        </p:spPr>
      </p:pic>
      <p:pic>
        <p:nvPicPr>
          <p:cNvPr id="2053" name="Picture 5" descr="C:\Users\Liz\Desktop\Old Computer Stuff\1st run\pictures\junior year\Sept 2007 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971800"/>
            <a:ext cx="4470400" cy="3886200"/>
          </a:xfrm>
          <a:prstGeom prst="rect">
            <a:avLst/>
          </a:prstGeom>
          <a:noFill/>
        </p:spPr>
      </p:pic>
      <p:pic>
        <p:nvPicPr>
          <p:cNvPr id="2054" name="Picture 6" descr="C:\Users\Liz\Desktop\Old Computer Stuff\2nd run\Elizabeth\Pictures\2010\Europe trip\May 2010 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0"/>
            <a:ext cx="25908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389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Liz\Desktop\Old Computer Stuff\1st run\pictures\junior year\December 2007 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0000" cy="4114800"/>
          </a:xfrm>
          <a:prstGeom prst="rect">
            <a:avLst/>
          </a:prstGeom>
          <a:noFill/>
        </p:spPr>
      </p:pic>
      <p:pic>
        <p:nvPicPr>
          <p:cNvPr id="7" name="Picture 3" descr="C:\Users\Liz\Desktop\Old Computer Stuff\1st run\pictures\Feb-March\Febuary 2008 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5334000" cy="4876800"/>
          </a:xfrm>
          <a:prstGeom prst="rect">
            <a:avLst/>
          </a:prstGeom>
          <a:noFill/>
        </p:spPr>
      </p:pic>
      <p:pic>
        <p:nvPicPr>
          <p:cNvPr id="9" name="Picture 2" descr="C:\Users\Liz\Desktop\Old Computer Stuff\1st run\pictures\Fal 2008\Krakow\IMG_1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3886200" cy="2914650"/>
          </a:xfrm>
          <a:prstGeom prst="rect">
            <a:avLst/>
          </a:prstGeom>
          <a:noFill/>
        </p:spPr>
      </p:pic>
      <p:pic>
        <p:nvPicPr>
          <p:cNvPr id="3079" name="Picture 7" descr="C:\Users\Liz\Desktop\Old Computer Stuff\1st run\pictures\junior year\December 2007 0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429000"/>
            <a:ext cx="5257800" cy="3429000"/>
          </a:xfrm>
          <a:prstGeom prst="rect">
            <a:avLst/>
          </a:prstGeom>
          <a:noFill/>
        </p:spPr>
      </p:pic>
    </p:spTree>
  </p:cSld>
  <p:clrMapOvr>
    <a:masterClrMapping/>
  </p:clrMapOvr>
  <p:transition advTm="1772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z\Desktop\Old Computer Stuff\1st run\pictures\Istanbul\Monuments\istanbul 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4800" cy="3886200"/>
          </a:xfrm>
          <a:prstGeom prst="rect">
            <a:avLst/>
          </a:prstGeom>
          <a:noFill/>
        </p:spPr>
      </p:pic>
      <p:pic>
        <p:nvPicPr>
          <p:cNvPr id="4099" name="Picture 3" descr="C:\Users\Liz\Desktop\Old Computer Stuff\1st run\pictures\Eygpt\IMG_0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3714750"/>
            <a:ext cx="4267200" cy="3143250"/>
          </a:xfrm>
          <a:prstGeom prst="rect">
            <a:avLst/>
          </a:prstGeom>
          <a:noFill/>
        </p:spPr>
      </p:pic>
      <p:pic>
        <p:nvPicPr>
          <p:cNvPr id="4100" name="Picture 4" descr="C:\Users\Liz\Desktop\Old Computer Stuff\1st run\pictures\Eygpt\IMG_0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271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z\Pictures\2012-08-01 Summer Iphoto 2012\IMG_1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05200"/>
            <a:ext cx="3657600" cy="3352800"/>
          </a:xfrm>
          <a:prstGeom prst="rect">
            <a:avLst/>
          </a:prstGeom>
          <a:noFill/>
        </p:spPr>
      </p:pic>
      <p:pic>
        <p:nvPicPr>
          <p:cNvPr id="5123" name="Picture 3" descr="C:\Users\Liz\Pictures\Iphone\IMG_0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810000" cy="3733800"/>
          </a:xfrm>
          <a:prstGeom prst="rect">
            <a:avLst/>
          </a:prstGeom>
          <a:noFill/>
        </p:spPr>
      </p:pic>
      <p:pic>
        <p:nvPicPr>
          <p:cNvPr id="5124" name="Picture 4" descr="C:\Users\Liz\Pictures\California 2012\Best\IMG_2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0"/>
            <a:ext cx="5334000" cy="3657600"/>
          </a:xfrm>
          <a:prstGeom prst="rect">
            <a:avLst/>
          </a:prstGeom>
          <a:noFill/>
        </p:spPr>
      </p:pic>
      <p:pic>
        <p:nvPicPr>
          <p:cNvPr id="5125" name="Picture 5" descr="C:\Users\Liz\Pictures\2012-01-07 Summer 2011-2012\Summer 2011-2012 8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57550"/>
            <a:ext cx="5562600" cy="3600450"/>
          </a:xfrm>
          <a:prstGeom prst="rect">
            <a:avLst/>
          </a:prstGeom>
          <a:noFill/>
        </p:spPr>
      </p:pic>
      <p:pic>
        <p:nvPicPr>
          <p:cNvPr id="1028" name="Picture 4" descr="http://atlanta.curbed.com/uploads/inman%20park%20vick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638800" cy="3171826"/>
          </a:xfrm>
          <a:prstGeom prst="rect">
            <a:avLst/>
          </a:prstGeom>
          <a:noFill/>
        </p:spPr>
      </p:pic>
    </p:spTree>
  </p:cSld>
  <p:clrMapOvr>
    <a:masterClrMapping/>
  </p:clrMapOvr>
  <p:transition advTm="2767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0"/>
            <a:ext cx="4800600" cy="6858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Ms Knapp:</a:t>
            </a:r>
          </a:p>
          <a:p>
            <a:r>
              <a:rPr lang="en-US" dirty="0" smtClean="0"/>
              <a:t>Went to University in Rome</a:t>
            </a:r>
          </a:p>
          <a:p>
            <a:r>
              <a:rPr lang="en-US" dirty="0" smtClean="0"/>
              <a:t>Has a Master’s From GSU</a:t>
            </a:r>
          </a:p>
          <a:p>
            <a:r>
              <a:rPr lang="en-US" dirty="0" smtClean="0"/>
              <a:t>LOVES teaching</a:t>
            </a:r>
          </a:p>
          <a:p>
            <a:r>
              <a:rPr lang="en-US" dirty="0" smtClean="0"/>
              <a:t>Is a Travel Addict</a:t>
            </a:r>
          </a:p>
          <a:p>
            <a:r>
              <a:rPr lang="en-US" dirty="0" smtClean="0"/>
              <a:t>Encourages Global Citizenship</a:t>
            </a:r>
          </a:p>
          <a:p>
            <a:r>
              <a:rPr lang="en-US" dirty="0" smtClean="0"/>
              <a:t>Is Dyslexic-pardon any typos</a:t>
            </a:r>
          </a:p>
          <a:p>
            <a:r>
              <a:rPr lang="en-US" dirty="0" smtClean="0"/>
              <a:t>Is excited to be working with you this year!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C:\Users\Liz\Pictures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32150"/>
            <a:ext cx="4078287" cy="3625850"/>
          </a:xfrm>
          <a:prstGeom prst="rect">
            <a:avLst/>
          </a:prstGeom>
          <a:noFill/>
        </p:spPr>
      </p:pic>
      <p:pic>
        <p:nvPicPr>
          <p:cNvPr id="6147" name="Picture 3" descr="C:\Users\Liz\Pictures\Indonesia\2012-07-14 Indonesia\Best of Indonesia\IMG_1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advTm="6414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39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</dc:creator>
  <cp:lastModifiedBy>knappe</cp:lastModifiedBy>
  <cp:revision>23</cp:revision>
  <dcterms:created xsi:type="dcterms:W3CDTF">2012-08-06T01:15:27Z</dcterms:created>
  <dcterms:modified xsi:type="dcterms:W3CDTF">2012-08-13T14:08:47Z</dcterms:modified>
</cp:coreProperties>
</file>