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257"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648CD-020D-47B4-8BBE-9399AEA2078C}" type="datetimeFigureOut">
              <a:rPr lang="en-US" smtClean="0"/>
              <a:pPr/>
              <a:t>8/30/2012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522B0B-2673-4512-9E89-DF442F9B5C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Parents I am Ms.</a:t>
            </a:r>
            <a:r>
              <a:rPr lang="en-US" baseline="0" dirty="0" smtClean="0"/>
              <a:t> Knapp!</a:t>
            </a:r>
            <a:endParaRPr lang="en-US" dirty="0"/>
          </a:p>
        </p:txBody>
      </p:sp>
      <p:sp>
        <p:nvSpPr>
          <p:cNvPr id="4" name="Slide Number Placeholder 3"/>
          <p:cNvSpPr>
            <a:spLocks noGrp="1"/>
          </p:cNvSpPr>
          <p:nvPr>
            <p:ph type="sldNum" sz="quarter" idx="10"/>
          </p:nvPr>
        </p:nvSpPr>
        <p:spPr/>
        <p:txBody>
          <a:bodyPr/>
          <a:lstStyle/>
          <a:p>
            <a:fld id="{28522B0B-2673-4512-9E89-DF442F9B5C8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things about myself are</a:t>
            </a:r>
            <a:r>
              <a:rPr lang="en-US" dirty="0" smtClean="0"/>
              <a:t>:</a:t>
            </a:r>
          </a:p>
          <a:p>
            <a:r>
              <a:rPr lang="en-US" dirty="0" smtClean="0"/>
              <a:t>I have </a:t>
            </a:r>
            <a:r>
              <a:rPr lang="en-US" dirty="0" smtClean="0"/>
              <a:t>dyslexia</a:t>
            </a:r>
            <a:r>
              <a:rPr lang="en-US" dirty="0" smtClean="0"/>
              <a:t>. I struggled</a:t>
            </a:r>
            <a:r>
              <a:rPr lang="en-US" baseline="0" dirty="0" smtClean="0"/>
              <a:t> in elementary school and my parents had me tested and put into Atlanta Speech School</a:t>
            </a:r>
            <a:r>
              <a:rPr lang="en-US" baseline="0" dirty="0" smtClean="0"/>
              <a:t>.  </a:t>
            </a:r>
            <a:r>
              <a:rPr lang="en-US" baseline="0" dirty="0" smtClean="0"/>
              <a:t>This was a wonderful opportunity for me to build my self confidence and learn to understand my disability. </a:t>
            </a:r>
            <a:r>
              <a:rPr lang="en-US" baseline="0" dirty="0" smtClean="0"/>
              <a:t> Having a disability myself, I think I am better able to relate to the needs of diverse learners and understand we don’t think the same way.</a:t>
            </a:r>
            <a:endParaRPr lang="en-US" baseline="0" dirty="0" smtClean="0"/>
          </a:p>
          <a:p>
            <a:r>
              <a:rPr lang="en-US" baseline="0" dirty="0" smtClean="0"/>
              <a:t>I went to Holy Innocents for Middle School and High School. After 3 years of Latin in High School I fell in love with Rome and decided after one year at UGA to move to Italy to finish college.</a:t>
            </a:r>
          </a:p>
          <a:p>
            <a:r>
              <a:rPr lang="en-US" baseline="0" dirty="0" smtClean="0"/>
              <a:t>I went to John Cabot University in Rome and studied Italian and Humanities. It was the best experience of my life and an exception educational experience with classes of 4-20 students. With only 700 students, you were able to build unique academic relationship with the professors.</a:t>
            </a:r>
          </a:p>
          <a:p>
            <a:r>
              <a:rPr lang="en-US" baseline="0" dirty="0" smtClean="0"/>
              <a:t>I returned to Atlanta to complete the MAT Secondary Social Studies. I have also taken 9 courses in a Master in World History.</a:t>
            </a:r>
            <a:endParaRPr lang="en-US" dirty="0"/>
          </a:p>
        </p:txBody>
      </p:sp>
      <p:sp>
        <p:nvSpPr>
          <p:cNvPr id="4" name="Slide Number Placeholder 3"/>
          <p:cNvSpPr>
            <a:spLocks noGrp="1"/>
          </p:cNvSpPr>
          <p:nvPr>
            <p:ph type="sldNum" sz="quarter" idx="10"/>
          </p:nvPr>
        </p:nvSpPr>
        <p:spPr/>
        <p:txBody>
          <a:bodyPr/>
          <a:lstStyle/>
          <a:p>
            <a:fld id="{28522B0B-2673-4512-9E89-DF442F9B5C8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Living</a:t>
            </a:r>
            <a:r>
              <a:rPr lang="en-US" baseline="0" dirty="0" smtClean="0"/>
              <a:t> in Rome changed my life and was the best experience of my life. Living in another culture truly changes how you see the world. Rome is also incredibly beautiful and full of 3000 years of history. </a:t>
            </a:r>
            <a:endParaRPr lang="en-US" dirty="0"/>
          </a:p>
        </p:txBody>
      </p:sp>
      <p:sp>
        <p:nvSpPr>
          <p:cNvPr id="4" name="Slide Number Placeholder 3"/>
          <p:cNvSpPr>
            <a:spLocks noGrp="1"/>
          </p:cNvSpPr>
          <p:nvPr>
            <p:ph type="sldNum" sz="quarter" idx="10"/>
          </p:nvPr>
        </p:nvSpPr>
        <p:spPr/>
        <p:txBody>
          <a:bodyPr/>
          <a:lstStyle/>
          <a:p>
            <a:fld id="{28522B0B-2673-4512-9E89-DF442F9B5C8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Living in Rome also gave me the opportunity to travel many countries in Europe.</a:t>
            </a:r>
            <a:r>
              <a:rPr lang="en-US" baseline="0" dirty="0" smtClean="0"/>
              <a:t> I have been to</a:t>
            </a:r>
            <a:r>
              <a:rPr lang="en-US" dirty="0" smtClean="0"/>
              <a:t> Denmark,</a:t>
            </a:r>
            <a:r>
              <a:rPr lang="en-US" baseline="0" dirty="0" smtClean="0"/>
              <a:t> Sweden, Holland, France, England, Ireland, Spain, Switzerland, Germany, Austria, Germany, Poland, Czech Republic and a few other smaller countries.</a:t>
            </a:r>
            <a:endParaRPr lang="en-US" dirty="0"/>
          </a:p>
        </p:txBody>
      </p:sp>
      <p:sp>
        <p:nvSpPr>
          <p:cNvPr id="4" name="Slide Number Placeholder 3"/>
          <p:cNvSpPr>
            <a:spLocks noGrp="1"/>
          </p:cNvSpPr>
          <p:nvPr>
            <p:ph type="sldNum" sz="quarter" idx="10"/>
          </p:nvPr>
        </p:nvSpPr>
        <p:spPr/>
        <p:txBody>
          <a:bodyPr/>
          <a:lstStyle/>
          <a:p>
            <a:fld id="{28522B0B-2673-4512-9E89-DF442F9B5C8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 also able to travel to Turkey</a:t>
            </a:r>
            <a:r>
              <a:rPr lang="en-US" baseline="0" dirty="0" smtClean="0"/>
              <a:t> and Egypt while living in Rome. Since college  I have traveled to East Asia visiting South Korea, Japan, China, Laos, Cambodia, Thailand, Vietnam, and Indonesia.</a:t>
            </a:r>
          </a:p>
          <a:p>
            <a:r>
              <a:rPr lang="en-US" baseline="0" dirty="0" smtClean="0"/>
              <a:t>Traveling is my passion. Culture and the world around us are my biggest joy. I love teaching social studies!</a:t>
            </a:r>
            <a:endParaRPr lang="en-US" dirty="0"/>
          </a:p>
        </p:txBody>
      </p:sp>
      <p:sp>
        <p:nvSpPr>
          <p:cNvPr id="4" name="Slide Number Placeholder 3"/>
          <p:cNvSpPr>
            <a:spLocks noGrp="1"/>
          </p:cNvSpPr>
          <p:nvPr>
            <p:ph type="sldNum" sz="quarter" idx="10"/>
          </p:nvPr>
        </p:nvSpPr>
        <p:spPr/>
        <p:txBody>
          <a:bodyPr/>
          <a:lstStyle/>
          <a:p>
            <a:fld id="{28522B0B-2673-4512-9E89-DF442F9B5C8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returned to Atlanta because my family lives here:</a:t>
            </a:r>
            <a:r>
              <a:rPr lang="en-US" baseline="0" dirty="0" smtClean="0"/>
              <a:t> Mom, Dad, Brother and Sister-in-Law. I also have Pomeranian named </a:t>
            </a:r>
            <a:r>
              <a:rPr lang="en-US" baseline="0" dirty="0" err="1" smtClean="0"/>
              <a:t>Bellina</a:t>
            </a:r>
            <a:r>
              <a:rPr lang="en-US" baseline="0" dirty="0" smtClean="0"/>
              <a:t>. I live in Inman Park, which I love because it is so beautiful!</a:t>
            </a:r>
            <a:endParaRPr lang="en-US" dirty="0"/>
          </a:p>
        </p:txBody>
      </p:sp>
      <p:sp>
        <p:nvSpPr>
          <p:cNvPr id="4" name="Slide Number Placeholder 3"/>
          <p:cNvSpPr>
            <a:spLocks noGrp="1"/>
          </p:cNvSpPr>
          <p:nvPr>
            <p:ph type="sldNum" sz="quarter" idx="10"/>
          </p:nvPr>
        </p:nvSpPr>
        <p:spPr/>
        <p:txBody>
          <a:bodyPr/>
          <a:lstStyle/>
          <a:p>
            <a:fld id="{28522B0B-2673-4512-9E89-DF442F9B5C82}"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F1D863-A1D7-4BB9-9D62-39D6F7F8542A}"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1D863-A1D7-4BB9-9D62-39D6F7F8542A}"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1D863-A1D7-4BB9-9D62-39D6F7F8542A}"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F1D863-A1D7-4BB9-9D62-39D6F7F8542A}"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F1D863-A1D7-4BB9-9D62-39D6F7F8542A}" type="datetimeFigureOut">
              <a:rPr lang="en-US" smtClean="0"/>
              <a:pPr/>
              <a:t>8/30/2012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F1D863-A1D7-4BB9-9D62-39D6F7F8542A}" type="datetimeFigureOut">
              <a:rPr lang="en-US" smtClean="0"/>
              <a:pPr/>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F1D863-A1D7-4BB9-9D62-39D6F7F8542A}" type="datetimeFigureOut">
              <a:rPr lang="en-US" smtClean="0"/>
              <a:pPr/>
              <a:t>8/30/2012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F1D863-A1D7-4BB9-9D62-39D6F7F8542A}" type="datetimeFigureOut">
              <a:rPr lang="en-US" smtClean="0"/>
              <a:pPr/>
              <a:t>8/30/2012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1D863-A1D7-4BB9-9D62-39D6F7F8542A}" type="datetimeFigureOut">
              <a:rPr lang="en-US" smtClean="0"/>
              <a:pPr/>
              <a:t>8/30/2012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1D863-A1D7-4BB9-9D62-39D6F7F8542A}" type="datetimeFigureOut">
              <a:rPr lang="en-US" smtClean="0"/>
              <a:pPr/>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F1D863-A1D7-4BB9-9D62-39D6F7F8542A}" type="datetimeFigureOut">
              <a:rPr lang="en-US" smtClean="0"/>
              <a:pPr/>
              <a:t>8/30/2012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5000A-DCDA-4E50-8F05-D32E07F8CD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1D863-A1D7-4BB9-9D62-39D6F7F8542A}" type="datetimeFigureOut">
              <a:rPr lang="en-US" smtClean="0"/>
              <a:pPr/>
              <a:t>8/30/2012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5000A-DCDA-4E50-8F05-D32E07F8CD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Liz\Pictures\NZ\DSC0249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2438400" y="685800"/>
            <a:ext cx="3150606"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Ms. Knapp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encrypted-tbn0.google.com/images?q=tbn:ANd9GcTBi1x13GfOEojwYnZM8nqRhn2ben8EvMQrUxUEH7cIvmqZwaPw"/>
          <p:cNvPicPr>
            <a:picLocks noChangeAspect="1" noChangeArrowheads="1"/>
          </p:cNvPicPr>
          <p:nvPr/>
        </p:nvPicPr>
        <p:blipFill>
          <a:blip r:embed="rId3" cstate="print"/>
          <a:srcRect/>
          <a:stretch>
            <a:fillRect/>
          </a:stretch>
        </p:blipFill>
        <p:spPr bwMode="auto">
          <a:xfrm>
            <a:off x="-1" y="0"/>
            <a:ext cx="5261429" cy="1905000"/>
          </a:xfrm>
          <a:prstGeom prst="rect">
            <a:avLst/>
          </a:prstGeom>
          <a:noFill/>
        </p:spPr>
      </p:pic>
      <p:pic>
        <p:nvPicPr>
          <p:cNvPr id="19460" name="Picture 4" descr="http://www.interhomeopathy.org/assets/images/001777/dyslexia.jpg"/>
          <p:cNvPicPr>
            <a:picLocks noChangeAspect="1" noChangeArrowheads="1"/>
          </p:cNvPicPr>
          <p:nvPr/>
        </p:nvPicPr>
        <p:blipFill>
          <a:blip r:embed="rId4" cstate="print"/>
          <a:srcRect/>
          <a:stretch>
            <a:fillRect/>
          </a:stretch>
        </p:blipFill>
        <p:spPr bwMode="auto">
          <a:xfrm>
            <a:off x="5334000" y="0"/>
            <a:ext cx="3810000" cy="3810000"/>
          </a:xfrm>
          <a:prstGeom prst="rect">
            <a:avLst/>
          </a:prstGeom>
          <a:noFill/>
        </p:spPr>
      </p:pic>
      <p:pic>
        <p:nvPicPr>
          <p:cNvPr id="8" name="Picture 6" descr="http://upload.wikimedia.org/wikipedia/en/thumb/f/f3/Speech-School-logo.jpg/165px-Speech-School-logo.jpg"/>
          <p:cNvPicPr>
            <a:picLocks noChangeAspect="1" noChangeArrowheads="1"/>
          </p:cNvPicPr>
          <p:nvPr/>
        </p:nvPicPr>
        <p:blipFill>
          <a:blip r:embed="rId5" cstate="print"/>
          <a:srcRect/>
          <a:stretch>
            <a:fillRect/>
          </a:stretch>
        </p:blipFill>
        <p:spPr bwMode="auto">
          <a:xfrm>
            <a:off x="0" y="1828800"/>
            <a:ext cx="2286000" cy="2286002"/>
          </a:xfrm>
          <a:prstGeom prst="rect">
            <a:avLst/>
          </a:prstGeom>
          <a:noFill/>
        </p:spPr>
      </p:pic>
      <p:pic>
        <p:nvPicPr>
          <p:cNvPr id="19468" name="Picture 12" descr="https://dnbweb1.blackbaud.com/OLAAPPLY/schoolimage.asp?logo=1&amp;cid=24"/>
          <p:cNvPicPr>
            <a:picLocks noChangeAspect="1" noChangeArrowheads="1"/>
          </p:cNvPicPr>
          <p:nvPr/>
        </p:nvPicPr>
        <p:blipFill>
          <a:blip r:embed="rId6" cstate="print"/>
          <a:srcRect/>
          <a:stretch>
            <a:fillRect/>
          </a:stretch>
        </p:blipFill>
        <p:spPr bwMode="auto">
          <a:xfrm>
            <a:off x="609600" y="4171949"/>
            <a:ext cx="2238375" cy="2686051"/>
          </a:xfrm>
          <a:prstGeom prst="rect">
            <a:avLst/>
          </a:prstGeom>
          <a:noFill/>
        </p:spPr>
      </p:pic>
      <p:pic>
        <p:nvPicPr>
          <p:cNvPr id="19470" name="Picture 14" descr="http://www.universitaitaliane.it/images/uni_img/normal/177016679.jpg"/>
          <p:cNvPicPr>
            <a:picLocks noChangeAspect="1" noChangeArrowheads="1"/>
          </p:cNvPicPr>
          <p:nvPr/>
        </p:nvPicPr>
        <p:blipFill>
          <a:blip r:embed="rId7" cstate="print"/>
          <a:srcRect/>
          <a:stretch>
            <a:fillRect/>
          </a:stretch>
        </p:blipFill>
        <p:spPr bwMode="auto">
          <a:xfrm>
            <a:off x="3048000" y="4343400"/>
            <a:ext cx="3124200" cy="2343150"/>
          </a:xfrm>
          <a:prstGeom prst="rect">
            <a:avLst/>
          </a:prstGeom>
          <a:noFill/>
        </p:spPr>
      </p:pic>
      <p:pic>
        <p:nvPicPr>
          <p:cNvPr id="12" name="Picture 8" descr="http://upload.wikimedia.org/wikipedia/commons/d/d3/HIES_Seal.jpg"/>
          <p:cNvPicPr>
            <a:picLocks noChangeAspect="1" noChangeArrowheads="1"/>
          </p:cNvPicPr>
          <p:nvPr/>
        </p:nvPicPr>
        <p:blipFill>
          <a:blip r:embed="rId8" cstate="print"/>
          <a:srcRect/>
          <a:stretch>
            <a:fillRect/>
          </a:stretch>
        </p:blipFill>
        <p:spPr bwMode="auto">
          <a:xfrm>
            <a:off x="2884714" y="1905000"/>
            <a:ext cx="2449285" cy="2438400"/>
          </a:xfrm>
          <a:prstGeom prst="rect">
            <a:avLst/>
          </a:prstGeom>
          <a:noFill/>
        </p:spPr>
      </p:pic>
      <p:pic>
        <p:nvPicPr>
          <p:cNvPr id="19472" name="Picture 16" descr="https://secure.gacollege411.org/sharedImages/school_logos/GAcollege411/Georgia_State_University/Georgia_State_University.gif"/>
          <p:cNvPicPr>
            <a:picLocks noChangeAspect="1" noChangeArrowheads="1"/>
          </p:cNvPicPr>
          <p:nvPr/>
        </p:nvPicPr>
        <p:blipFill>
          <a:blip r:embed="rId9" cstate="print"/>
          <a:srcRect/>
          <a:stretch>
            <a:fillRect/>
          </a:stretch>
        </p:blipFill>
        <p:spPr bwMode="auto">
          <a:xfrm>
            <a:off x="6477000" y="4114800"/>
            <a:ext cx="2381250" cy="1981201"/>
          </a:xfrm>
          <a:prstGeom prst="rect">
            <a:avLst/>
          </a:prstGeom>
          <a:noFill/>
        </p:spPr>
      </p:pic>
    </p:spTree>
  </p:cSld>
  <p:clrMapOvr>
    <a:masterClrMapping/>
  </p:clrMapOvr>
  <p:transition advTm="7080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z\Desktop\Old Computer Stuff\1st run\pictures\Fal 2008\IMG_2067.JPG"/>
          <p:cNvPicPr>
            <a:picLocks noChangeAspect="1" noChangeArrowheads="1"/>
          </p:cNvPicPr>
          <p:nvPr/>
        </p:nvPicPr>
        <p:blipFill>
          <a:blip r:embed="rId3" cstate="print"/>
          <a:srcRect/>
          <a:stretch>
            <a:fillRect/>
          </a:stretch>
        </p:blipFill>
        <p:spPr bwMode="auto">
          <a:xfrm>
            <a:off x="0" y="0"/>
            <a:ext cx="3200400" cy="4495800"/>
          </a:xfrm>
          <a:prstGeom prst="rect">
            <a:avLst/>
          </a:prstGeom>
          <a:noFill/>
        </p:spPr>
      </p:pic>
      <p:pic>
        <p:nvPicPr>
          <p:cNvPr id="2051" name="Picture 3" descr="C:\Users\Liz\Desktop\Old Computer Stuff\1st run\pictures\Feb-March\Marzo 2008 018.jpg"/>
          <p:cNvPicPr>
            <a:picLocks noChangeAspect="1" noChangeArrowheads="1"/>
          </p:cNvPicPr>
          <p:nvPr/>
        </p:nvPicPr>
        <p:blipFill>
          <a:blip r:embed="rId4" cstate="print"/>
          <a:srcRect/>
          <a:stretch>
            <a:fillRect/>
          </a:stretch>
        </p:blipFill>
        <p:spPr bwMode="auto">
          <a:xfrm>
            <a:off x="0" y="4457700"/>
            <a:ext cx="3200400" cy="2400300"/>
          </a:xfrm>
          <a:prstGeom prst="rect">
            <a:avLst/>
          </a:prstGeom>
          <a:noFill/>
        </p:spPr>
      </p:pic>
      <p:pic>
        <p:nvPicPr>
          <p:cNvPr id="2052" name="Picture 4" descr="C:\Users\Liz\Desktop\Old Computer Stuff\1st run\pictures\junior year\Barcelona 009.jpg"/>
          <p:cNvPicPr>
            <a:picLocks noChangeAspect="1" noChangeArrowheads="1"/>
          </p:cNvPicPr>
          <p:nvPr/>
        </p:nvPicPr>
        <p:blipFill>
          <a:blip r:embed="rId5" cstate="print"/>
          <a:srcRect/>
          <a:stretch>
            <a:fillRect/>
          </a:stretch>
        </p:blipFill>
        <p:spPr bwMode="auto">
          <a:xfrm>
            <a:off x="5181600" y="0"/>
            <a:ext cx="3962400" cy="2971800"/>
          </a:xfrm>
          <a:prstGeom prst="rect">
            <a:avLst/>
          </a:prstGeom>
          <a:noFill/>
        </p:spPr>
      </p:pic>
      <p:pic>
        <p:nvPicPr>
          <p:cNvPr id="2053" name="Picture 5" descr="C:\Users\Liz\Desktop\Old Computer Stuff\1st run\pictures\junior year\Sept 2007 044.jpg"/>
          <p:cNvPicPr>
            <a:picLocks noChangeAspect="1" noChangeArrowheads="1"/>
          </p:cNvPicPr>
          <p:nvPr/>
        </p:nvPicPr>
        <p:blipFill>
          <a:blip r:embed="rId6" cstate="print"/>
          <a:srcRect/>
          <a:stretch>
            <a:fillRect/>
          </a:stretch>
        </p:blipFill>
        <p:spPr bwMode="auto">
          <a:xfrm>
            <a:off x="5562600" y="2971800"/>
            <a:ext cx="4470400" cy="3886200"/>
          </a:xfrm>
          <a:prstGeom prst="rect">
            <a:avLst/>
          </a:prstGeom>
          <a:noFill/>
        </p:spPr>
      </p:pic>
      <p:pic>
        <p:nvPicPr>
          <p:cNvPr id="2054" name="Picture 6" descr="C:\Users\Liz\Desktop\Old Computer Stuff\2nd run\Elizabeth\Pictures\2010\Europe trip\May 2010 010.JPG"/>
          <p:cNvPicPr>
            <a:picLocks noChangeAspect="1" noChangeArrowheads="1"/>
          </p:cNvPicPr>
          <p:nvPr/>
        </p:nvPicPr>
        <p:blipFill>
          <a:blip r:embed="rId7" cstate="print"/>
          <a:srcRect/>
          <a:stretch>
            <a:fillRect/>
          </a:stretch>
        </p:blipFill>
        <p:spPr bwMode="auto">
          <a:xfrm>
            <a:off x="3048000" y="0"/>
            <a:ext cx="2590800" cy="6858000"/>
          </a:xfrm>
          <a:prstGeom prst="rect">
            <a:avLst/>
          </a:prstGeom>
          <a:noFill/>
        </p:spPr>
      </p:pic>
    </p:spTree>
  </p:cSld>
  <p:clrMapOvr>
    <a:masterClrMapping/>
  </p:clrMapOvr>
  <p:transition advTm="4389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Liz\Desktop\Old Computer Stuff\1st run\pictures\junior year\December 2007 065.jpg"/>
          <p:cNvPicPr>
            <a:picLocks noChangeAspect="1" noChangeArrowheads="1"/>
          </p:cNvPicPr>
          <p:nvPr/>
        </p:nvPicPr>
        <p:blipFill>
          <a:blip r:embed="rId3" cstate="print"/>
          <a:srcRect/>
          <a:stretch>
            <a:fillRect/>
          </a:stretch>
        </p:blipFill>
        <p:spPr bwMode="auto">
          <a:xfrm>
            <a:off x="0" y="0"/>
            <a:ext cx="3810000" cy="4114800"/>
          </a:xfrm>
          <a:prstGeom prst="rect">
            <a:avLst/>
          </a:prstGeom>
          <a:noFill/>
        </p:spPr>
      </p:pic>
      <p:pic>
        <p:nvPicPr>
          <p:cNvPr id="7" name="Picture 3" descr="C:\Users\Liz\Desktop\Old Computer Stuff\1st run\pictures\Feb-March\Febuary 2008 132.jpg"/>
          <p:cNvPicPr>
            <a:picLocks noChangeAspect="1" noChangeArrowheads="1"/>
          </p:cNvPicPr>
          <p:nvPr/>
        </p:nvPicPr>
        <p:blipFill>
          <a:blip r:embed="rId4" cstate="print"/>
          <a:srcRect/>
          <a:stretch>
            <a:fillRect/>
          </a:stretch>
        </p:blipFill>
        <p:spPr bwMode="auto">
          <a:xfrm>
            <a:off x="3810000" y="0"/>
            <a:ext cx="5334000" cy="4876800"/>
          </a:xfrm>
          <a:prstGeom prst="rect">
            <a:avLst/>
          </a:prstGeom>
          <a:noFill/>
        </p:spPr>
      </p:pic>
      <p:pic>
        <p:nvPicPr>
          <p:cNvPr id="9" name="Picture 2" descr="C:\Users\Liz\Desktop\Old Computer Stuff\1st run\pictures\Fal 2008\Krakow\IMG_1859.JPG"/>
          <p:cNvPicPr>
            <a:picLocks noChangeAspect="1" noChangeArrowheads="1"/>
          </p:cNvPicPr>
          <p:nvPr/>
        </p:nvPicPr>
        <p:blipFill>
          <a:blip r:embed="rId5" cstate="print"/>
          <a:srcRect/>
          <a:stretch>
            <a:fillRect/>
          </a:stretch>
        </p:blipFill>
        <p:spPr bwMode="auto">
          <a:xfrm>
            <a:off x="0" y="4114800"/>
            <a:ext cx="3886200" cy="2914650"/>
          </a:xfrm>
          <a:prstGeom prst="rect">
            <a:avLst/>
          </a:prstGeom>
          <a:noFill/>
        </p:spPr>
      </p:pic>
      <p:pic>
        <p:nvPicPr>
          <p:cNvPr id="3079" name="Picture 7" descr="C:\Users\Liz\Desktop\Old Computer Stuff\1st run\pictures\junior year\December 2007 066.jpg"/>
          <p:cNvPicPr>
            <a:picLocks noChangeAspect="1" noChangeArrowheads="1"/>
          </p:cNvPicPr>
          <p:nvPr/>
        </p:nvPicPr>
        <p:blipFill>
          <a:blip r:embed="rId6" cstate="print"/>
          <a:srcRect/>
          <a:stretch>
            <a:fillRect/>
          </a:stretch>
        </p:blipFill>
        <p:spPr bwMode="auto">
          <a:xfrm>
            <a:off x="3886200" y="3429000"/>
            <a:ext cx="5257800" cy="3429000"/>
          </a:xfrm>
          <a:prstGeom prst="rect">
            <a:avLst/>
          </a:prstGeom>
          <a:noFill/>
        </p:spPr>
      </p:pic>
    </p:spTree>
  </p:cSld>
  <p:clrMapOvr>
    <a:masterClrMapping/>
  </p:clrMapOvr>
  <p:transition advTm="1772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iz\Desktop\Old Computer Stuff\1st run\pictures\Istanbul\Monuments\istanbul 109.jpg"/>
          <p:cNvPicPr>
            <a:picLocks noChangeAspect="1" noChangeArrowheads="1"/>
          </p:cNvPicPr>
          <p:nvPr/>
        </p:nvPicPr>
        <p:blipFill>
          <a:blip r:embed="rId3" cstate="print"/>
          <a:srcRect/>
          <a:stretch>
            <a:fillRect/>
          </a:stretch>
        </p:blipFill>
        <p:spPr bwMode="auto">
          <a:xfrm>
            <a:off x="0" y="0"/>
            <a:ext cx="4114800" cy="3886200"/>
          </a:xfrm>
          <a:prstGeom prst="rect">
            <a:avLst/>
          </a:prstGeom>
          <a:noFill/>
        </p:spPr>
      </p:pic>
      <p:pic>
        <p:nvPicPr>
          <p:cNvPr id="4099" name="Picture 3" descr="C:\Users\Liz\Desktop\Old Computer Stuff\1st run\pictures\Eygpt\IMG_0094.JPG"/>
          <p:cNvPicPr>
            <a:picLocks noChangeAspect="1" noChangeArrowheads="1"/>
          </p:cNvPicPr>
          <p:nvPr/>
        </p:nvPicPr>
        <p:blipFill>
          <a:blip r:embed="rId4" cstate="print"/>
          <a:srcRect/>
          <a:stretch>
            <a:fillRect/>
          </a:stretch>
        </p:blipFill>
        <p:spPr bwMode="auto">
          <a:xfrm>
            <a:off x="-228600" y="3714750"/>
            <a:ext cx="4267200" cy="3143250"/>
          </a:xfrm>
          <a:prstGeom prst="rect">
            <a:avLst/>
          </a:prstGeom>
          <a:noFill/>
        </p:spPr>
      </p:pic>
      <p:pic>
        <p:nvPicPr>
          <p:cNvPr id="4100" name="Picture 4" descr="C:\Users\Liz\Desktop\Old Computer Stuff\1st run\pictures\Eygpt\IMG_0142.JPG"/>
          <p:cNvPicPr>
            <a:picLocks noChangeAspect="1" noChangeArrowheads="1"/>
          </p:cNvPicPr>
          <p:nvPr/>
        </p:nvPicPr>
        <p:blipFill>
          <a:blip r:embed="rId5" cstate="print"/>
          <a:srcRect/>
          <a:stretch>
            <a:fillRect/>
          </a:stretch>
        </p:blipFill>
        <p:spPr bwMode="auto">
          <a:xfrm>
            <a:off x="4000500" y="0"/>
            <a:ext cx="5143500" cy="6858000"/>
          </a:xfrm>
          <a:prstGeom prst="rect">
            <a:avLst/>
          </a:prstGeom>
          <a:noFill/>
        </p:spPr>
      </p:pic>
    </p:spTree>
  </p:cSld>
  <p:clrMapOvr>
    <a:masterClrMapping/>
  </p:clrMapOvr>
  <p:transition advTm="3271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z\Pictures\2012-08-01 Summer Iphoto 2012\IMG_1415.JPG"/>
          <p:cNvPicPr>
            <a:picLocks noChangeAspect="1" noChangeArrowheads="1"/>
          </p:cNvPicPr>
          <p:nvPr/>
        </p:nvPicPr>
        <p:blipFill>
          <a:blip r:embed="rId3" cstate="print"/>
          <a:srcRect/>
          <a:stretch>
            <a:fillRect/>
          </a:stretch>
        </p:blipFill>
        <p:spPr bwMode="auto">
          <a:xfrm>
            <a:off x="5486400" y="3505200"/>
            <a:ext cx="3657600" cy="3352800"/>
          </a:xfrm>
          <a:prstGeom prst="rect">
            <a:avLst/>
          </a:prstGeom>
          <a:noFill/>
        </p:spPr>
      </p:pic>
      <p:pic>
        <p:nvPicPr>
          <p:cNvPr id="5123" name="Picture 3" descr="C:\Users\Liz\Pictures\Iphone\IMG_0368.JPG"/>
          <p:cNvPicPr>
            <a:picLocks noChangeAspect="1" noChangeArrowheads="1"/>
          </p:cNvPicPr>
          <p:nvPr/>
        </p:nvPicPr>
        <p:blipFill>
          <a:blip r:embed="rId4" cstate="print"/>
          <a:srcRect/>
          <a:stretch>
            <a:fillRect/>
          </a:stretch>
        </p:blipFill>
        <p:spPr bwMode="auto">
          <a:xfrm>
            <a:off x="0" y="1"/>
            <a:ext cx="3810000" cy="3733800"/>
          </a:xfrm>
          <a:prstGeom prst="rect">
            <a:avLst/>
          </a:prstGeom>
          <a:noFill/>
        </p:spPr>
      </p:pic>
      <p:pic>
        <p:nvPicPr>
          <p:cNvPr id="5124" name="Picture 4" descr="C:\Users\Liz\Pictures\California 2012\Best\IMG_2155.JPG"/>
          <p:cNvPicPr>
            <a:picLocks noChangeAspect="1" noChangeArrowheads="1"/>
          </p:cNvPicPr>
          <p:nvPr/>
        </p:nvPicPr>
        <p:blipFill>
          <a:blip r:embed="rId5" cstate="print"/>
          <a:srcRect/>
          <a:stretch>
            <a:fillRect/>
          </a:stretch>
        </p:blipFill>
        <p:spPr bwMode="auto">
          <a:xfrm>
            <a:off x="3810000" y="0"/>
            <a:ext cx="5334000" cy="3657600"/>
          </a:xfrm>
          <a:prstGeom prst="rect">
            <a:avLst/>
          </a:prstGeom>
          <a:noFill/>
        </p:spPr>
      </p:pic>
      <p:pic>
        <p:nvPicPr>
          <p:cNvPr id="5125" name="Picture 5" descr="C:\Users\Liz\Pictures\2012-01-07 Summer 2011-2012\Summer 2011-2012 843.JPG"/>
          <p:cNvPicPr>
            <a:picLocks noChangeAspect="1" noChangeArrowheads="1"/>
          </p:cNvPicPr>
          <p:nvPr/>
        </p:nvPicPr>
        <p:blipFill>
          <a:blip r:embed="rId6" cstate="print"/>
          <a:srcRect/>
          <a:stretch>
            <a:fillRect/>
          </a:stretch>
        </p:blipFill>
        <p:spPr bwMode="auto">
          <a:xfrm>
            <a:off x="0" y="3257550"/>
            <a:ext cx="5562600" cy="3600450"/>
          </a:xfrm>
          <a:prstGeom prst="rect">
            <a:avLst/>
          </a:prstGeom>
          <a:noFill/>
        </p:spPr>
      </p:pic>
      <p:pic>
        <p:nvPicPr>
          <p:cNvPr id="1028" name="Picture 4" descr="http://atlanta.curbed.com/uploads/inman%20park%20vicky.jpg"/>
          <p:cNvPicPr>
            <a:picLocks noChangeAspect="1" noChangeArrowheads="1"/>
          </p:cNvPicPr>
          <p:nvPr/>
        </p:nvPicPr>
        <p:blipFill>
          <a:blip r:embed="rId7" cstate="print"/>
          <a:srcRect/>
          <a:stretch>
            <a:fillRect/>
          </a:stretch>
        </p:blipFill>
        <p:spPr bwMode="auto">
          <a:xfrm>
            <a:off x="0" y="0"/>
            <a:ext cx="5638800" cy="3171826"/>
          </a:xfrm>
          <a:prstGeom prst="rect">
            <a:avLst/>
          </a:prstGeom>
          <a:noFill/>
        </p:spPr>
      </p:pic>
    </p:spTree>
  </p:cSld>
  <p:clrMapOvr>
    <a:masterClrMapping/>
  </p:clrMapOvr>
  <p:transition advTm="2767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0" y="0"/>
            <a:ext cx="4800600" cy="6858000"/>
          </a:xfrm>
        </p:spPr>
        <p:txBody>
          <a:bodyPr/>
          <a:lstStyle/>
          <a:p>
            <a:pPr>
              <a:buNone/>
            </a:pPr>
            <a:r>
              <a:rPr lang="en-US" dirty="0" smtClean="0"/>
              <a:t>Ms Knapp:</a:t>
            </a:r>
          </a:p>
          <a:p>
            <a:r>
              <a:rPr lang="en-US" dirty="0" smtClean="0"/>
              <a:t>Went to University in Rome</a:t>
            </a:r>
          </a:p>
          <a:p>
            <a:r>
              <a:rPr lang="en-US" dirty="0" smtClean="0"/>
              <a:t>Has a Master’s From GSU</a:t>
            </a:r>
          </a:p>
          <a:p>
            <a:r>
              <a:rPr lang="en-US" dirty="0" smtClean="0"/>
              <a:t>LOVES teaching</a:t>
            </a:r>
          </a:p>
          <a:p>
            <a:r>
              <a:rPr lang="en-US" dirty="0" smtClean="0"/>
              <a:t>Is a Travel Addict</a:t>
            </a:r>
          </a:p>
          <a:p>
            <a:r>
              <a:rPr lang="en-US" dirty="0" smtClean="0"/>
              <a:t>Encourages Global Citizenship</a:t>
            </a:r>
          </a:p>
          <a:p>
            <a:r>
              <a:rPr lang="en-US" dirty="0" smtClean="0"/>
              <a:t>Is Dyslexic-pardon any typos</a:t>
            </a:r>
          </a:p>
          <a:p>
            <a:r>
              <a:rPr lang="en-US" dirty="0" smtClean="0"/>
              <a:t>Is excited to be working with you this year!</a:t>
            </a:r>
          </a:p>
          <a:p>
            <a:endParaRPr lang="en-US" dirty="0" smtClean="0"/>
          </a:p>
          <a:p>
            <a:endParaRPr lang="en-US" dirty="0"/>
          </a:p>
        </p:txBody>
      </p:sp>
      <p:pic>
        <p:nvPicPr>
          <p:cNvPr id="6146" name="Picture 2" descr="C:\Users\Liz\Pictures\Picture1.jpg"/>
          <p:cNvPicPr>
            <a:picLocks noChangeAspect="1" noChangeArrowheads="1"/>
          </p:cNvPicPr>
          <p:nvPr/>
        </p:nvPicPr>
        <p:blipFill>
          <a:blip r:embed="rId2" cstate="print"/>
          <a:srcRect/>
          <a:stretch>
            <a:fillRect/>
          </a:stretch>
        </p:blipFill>
        <p:spPr bwMode="auto">
          <a:xfrm>
            <a:off x="228600" y="3232150"/>
            <a:ext cx="4078287" cy="3625850"/>
          </a:xfrm>
          <a:prstGeom prst="rect">
            <a:avLst/>
          </a:prstGeom>
          <a:noFill/>
        </p:spPr>
      </p:pic>
      <p:pic>
        <p:nvPicPr>
          <p:cNvPr id="6147" name="Picture 3" descr="C:\Users\Liz\Pictures\Indonesia\2012-07-14 Indonesia\Best of Indonesia\IMG_1304.JPG"/>
          <p:cNvPicPr>
            <a:picLocks noChangeAspect="1" noChangeArrowheads="1"/>
          </p:cNvPicPr>
          <p:nvPr/>
        </p:nvPicPr>
        <p:blipFill>
          <a:blip r:embed="rId3" cstate="print"/>
          <a:srcRect/>
          <a:stretch>
            <a:fillRect/>
          </a:stretch>
        </p:blipFill>
        <p:spPr bwMode="auto">
          <a:xfrm>
            <a:off x="228600" y="228600"/>
            <a:ext cx="4038600" cy="3028950"/>
          </a:xfrm>
          <a:prstGeom prst="rect">
            <a:avLst/>
          </a:prstGeom>
          <a:noFill/>
        </p:spPr>
      </p:pic>
    </p:spTree>
  </p:cSld>
  <p:clrMapOvr>
    <a:masterClrMapping/>
  </p:clrMapOvr>
  <p:transition advTm="64143"/>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440</Words>
  <Application>Microsoft Office PowerPoint</Application>
  <PresentationFormat>On-screen Show (4:3)</PresentationFormat>
  <Paragraphs>26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dc:creator>
  <cp:lastModifiedBy>knappe</cp:lastModifiedBy>
  <cp:revision>35</cp:revision>
  <dcterms:created xsi:type="dcterms:W3CDTF">2012-08-06T01:15:27Z</dcterms:created>
  <dcterms:modified xsi:type="dcterms:W3CDTF">2012-08-30T13:53:42Z</dcterms:modified>
</cp:coreProperties>
</file>