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64" r:id="rId7"/>
    <p:sldId id="265" r:id="rId8"/>
    <p:sldId id="263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A81684-4631-4864-AD29-9E3AE0B9D2F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464165-7AA8-48B8-A4CC-B13E37D77A68}">
      <dgm:prSet phldrT="[Text]"/>
      <dgm:spPr/>
      <dgm:t>
        <a:bodyPr/>
        <a:lstStyle/>
        <a:p>
          <a:r>
            <a:rPr lang="en-US" dirty="0" smtClean="0"/>
            <a:t>Abraham</a:t>
          </a:r>
        </a:p>
      </dgm:t>
    </dgm:pt>
    <dgm:pt modelId="{D3BAE17F-7C17-4DCA-A837-3B3C38F1BAC0}" type="parTrans" cxnId="{A4122361-71A0-4C64-9419-B191CDE8DC54}">
      <dgm:prSet/>
      <dgm:spPr/>
      <dgm:t>
        <a:bodyPr/>
        <a:lstStyle/>
        <a:p>
          <a:endParaRPr lang="en-US"/>
        </a:p>
      </dgm:t>
    </dgm:pt>
    <dgm:pt modelId="{6BCAEE6B-5CB0-4CCA-8938-75E2324379B3}" type="sibTrans" cxnId="{A4122361-71A0-4C64-9419-B191CDE8DC54}">
      <dgm:prSet/>
      <dgm:spPr/>
      <dgm:t>
        <a:bodyPr/>
        <a:lstStyle/>
        <a:p>
          <a:endParaRPr lang="en-US"/>
        </a:p>
      </dgm:t>
    </dgm:pt>
    <dgm:pt modelId="{4019195E-590E-4ABA-AE6C-F82BD9B8A769}">
      <dgm:prSet phldrT="[Text]"/>
      <dgm:spPr/>
      <dgm:t>
        <a:bodyPr/>
        <a:lstStyle/>
        <a:p>
          <a:r>
            <a:rPr lang="en-US" dirty="0" smtClean="0"/>
            <a:t>Isaac</a:t>
          </a:r>
        </a:p>
      </dgm:t>
    </dgm:pt>
    <dgm:pt modelId="{A5E6A34D-4155-437E-9977-CB44EACF2F4C}" type="parTrans" cxnId="{727367ED-A3CA-4A44-8634-D85D189195BF}">
      <dgm:prSet/>
      <dgm:spPr/>
      <dgm:t>
        <a:bodyPr/>
        <a:lstStyle/>
        <a:p>
          <a:endParaRPr lang="en-US"/>
        </a:p>
      </dgm:t>
    </dgm:pt>
    <dgm:pt modelId="{87D03B38-F545-459D-A1A9-BA3CC6E8D756}" type="sibTrans" cxnId="{727367ED-A3CA-4A44-8634-D85D189195BF}">
      <dgm:prSet/>
      <dgm:spPr/>
      <dgm:t>
        <a:bodyPr/>
        <a:lstStyle/>
        <a:p>
          <a:endParaRPr lang="en-US"/>
        </a:p>
      </dgm:t>
    </dgm:pt>
    <dgm:pt modelId="{C088C825-DAA3-4368-8834-E1FA79C1F328}">
      <dgm:prSet phldrT="[Text]"/>
      <dgm:spPr/>
      <dgm:t>
        <a:bodyPr/>
        <a:lstStyle/>
        <a:p>
          <a:r>
            <a:rPr lang="en-US" dirty="0" smtClean="0"/>
            <a:t>Jews</a:t>
          </a:r>
          <a:endParaRPr lang="en-US" dirty="0"/>
        </a:p>
      </dgm:t>
    </dgm:pt>
    <dgm:pt modelId="{4A99E0A6-450C-4075-B385-5DFCD37043E2}" type="parTrans" cxnId="{893D8807-ADE7-4109-8E74-C9261A6A1807}">
      <dgm:prSet/>
      <dgm:spPr/>
      <dgm:t>
        <a:bodyPr/>
        <a:lstStyle/>
        <a:p>
          <a:endParaRPr lang="en-US"/>
        </a:p>
      </dgm:t>
    </dgm:pt>
    <dgm:pt modelId="{E272E147-C23E-4182-9B0D-5C30E69B4F27}" type="sibTrans" cxnId="{893D8807-ADE7-4109-8E74-C9261A6A1807}">
      <dgm:prSet/>
      <dgm:spPr/>
      <dgm:t>
        <a:bodyPr/>
        <a:lstStyle/>
        <a:p>
          <a:endParaRPr lang="en-US"/>
        </a:p>
      </dgm:t>
    </dgm:pt>
    <dgm:pt modelId="{F5FEF10B-D3C8-4F48-9A73-36E111941B8D}">
      <dgm:prSet phldrT="[Text]"/>
      <dgm:spPr/>
      <dgm:t>
        <a:bodyPr/>
        <a:lstStyle/>
        <a:p>
          <a:r>
            <a:rPr lang="en-US" dirty="0" smtClean="0"/>
            <a:t>Jesus Christ</a:t>
          </a:r>
          <a:endParaRPr lang="en-US" dirty="0"/>
        </a:p>
      </dgm:t>
    </dgm:pt>
    <dgm:pt modelId="{D7B3F89E-5365-4863-9B04-8A84227BE167}" type="parTrans" cxnId="{FF939663-09C1-4237-B146-A2902CB29396}">
      <dgm:prSet/>
      <dgm:spPr/>
      <dgm:t>
        <a:bodyPr/>
        <a:lstStyle/>
        <a:p>
          <a:endParaRPr lang="en-US"/>
        </a:p>
      </dgm:t>
    </dgm:pt>
    <dgm:pt modelId="{D483C558-5436-4002-9C8F-FDBEF5FE307C}" type="sibTrans" cxnId="{FF939663-09C1-4237-B146-A2902CB29396}">
      <dgm:prSet/>
      <dgm:spPr/>
      <dgm:t>
        <a:bodyPr/>
        <a:lstStyle/>
        <a:p>
          <a:endParaRPr lang="en-US"/>
        </a:p>
      </dgm:t>
    </dgm:pt>
    <dgm:pt modelId="{70ABB9C7-23C0-44FC-AFB3-3C5BC6A8801B}">
      <dgm:prSet phldrT="[Text]"/>
      <dgm:spPr/>
      <dgm:t>
        <a:bodyPr/>
        <a:lstStyle/>
        <a:p>
          <a:r>
            <a:rPr lang="en-US" dirty="0" smtClean="0"/>
            <a:t>Ishmael</a:t>
          </a:r>
          <a:endParaRPr lang="en-US" dirty="0"/>
        </a:p>
      </dgm:t>
    </dgm:pt>
    <dgm:pt modelId="{558F8C0D-CDD8-4BBB-8CAB-45C72A1D7AC2}" type="parTrans" cxnId="{9A98A107-2782-4957-8AAE-30DFFF4656DE}">
      <dgm:prSet/>
      <dgm:spPr/>
      <dgm:t>
        <a:bodyPr/>
        <a:lstStyle/>
        <a:p>
          <a:endParaRPr lang="en-US"/>
        </a:p>
      </dgm:t>
    </dgm:pt>
    <dgm:pt modelId="{95539F61-1C5F-4072-B87D-B4E66AB4A440}" type="sibTrans" cxnId="{9A98A107-2782-4957-8AAE-30DFFF4656DE}">
      <dgm:prSet/>
      <dgm:spPr/>
      <dgm:t>
        <a:bodyPr/>
        <a:lstStyle/>
        <a:p>
          <a:endParaRPr lang="en-US"/>
        </a:p>
      </dgm:t>
    </dgm:pt>
    <dgm:pt modelId="{F5107FBE-877C-4E5E-A1FD-77ABEEF36DAC}">
      <dgm:prSet phldrT="[Text]"/>
      <dgm:spPr/>
      <dgm:t>
        <a:bodyPr/>
        <a:lstStyle/>
        <a:p>
          <a:r>
            <a:rPr lang="en-US" dirty="0" smtClean="0"/>
            <a:t>Muhammad </a:t>
          </a:r>
          <a:endParaRPr lang="en-US" dirty="0"/>
        </a:p>
      </dgm:t>
    </dgm:pt>
    <dgm:pt modelId="{48426394-5423-4EC0-B991-4E458E81705A}" type="parTrans" cxnId="{A95258E5-33BE-4970-A90A-0F7DFC83822A}">
      <dgm:prSet/>
      <dgm:spPr/>
      <dgm:t>
        <a:bodyPr/>
        <a:lstStyle/>
        <a:p>
          <a:endParaRPr lang="en-US"/>
        </a:p>
      </dgm:t>
    </dgm:pt>
    <dgm:pt modelId="{FAE870AD-53D8-42A0-A19A-E2B36BE901AD}" type="sibTrans" cxnId="{A95258E5-33BE-4970-A90A-0F7DFC83822A}">
      <dgm:prSet/>
      <dgm:spPr/>
      <dgm:t>
        <a:bodyPr/>
        <a:lstStyle/>
        <a:p>
          <a:endParaRPr lang="en-US"/>
        </a:p>
      </dgm:t>
    </dgm:pt>
    <dgm:pt modelId="{ADFE9094-DE21-42A2-941A-BB4AAF4A9127}" type="pres">
      <dgm:prSet presAssocID="{0DA81684-4631-4864-AD29-9E3AE0B9D2F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AF39B7E-3E76-4F73-A46A-CD0581F67167}" type="pres">
      <dgm:prSet presAssocID="{19464165-7AA8-48B8-A4CC-B13E37D77A68}" presName="hierRoot1" presStyleCnt="0"/>
      <dgm:spPr/>
    </dgm:pt>
    <dgm:pt modelId="{F9944ADC-2CF5-4BDC-9FD0-8D38C4C2B73D}" type="pres">
      <dgm:prSet presAssocID="{19464165-7AA8-48B8-A4CC-B13E37D77A68}" presName="composite" presStyleCnt="0"/>
      <dgm:spPr/>
    </dgm:pt>
    <dgm:pt modelId="{0FD9F08B-4FC3-4047-B429-F0EF3B96D639}" type="pres">
      <dgm:prSet presAssocID="{19464165-7AA8-48B8-A4CC-B13E37D77A68}" presName="background" presStyleLbl="node0" presStyleIdx="0" presStyleCnt="1"/>
      <dgm:spPr/>
    </dgm:pt>
    <dgm:pt modelId="{106EAA3A-945C-4FAD-B9AB-BA2D5AB73A91}" type="pres">
      <dgm:prSet presAssocID="{19464165-7AA8-48B8-A4CC-B13E37D77A68}" presName="text" presStyleLbl="fgAcc0" presStyleIdx="0" presStyleCnt="1" custLinFactNeighborX="-26605" custLinFactNeighborY="-949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E9722C-7593-4683-978C-F7A8D70BB2FF}" type="pres">
      <dgm:prSet presAssocID="{19464165-7AA8-48B8-A4CC-B13E37D77A68}" presName="hierChild2" presStyleCnt="0"/>
      <dgm:spPr/>
    </dgm:pt>
    <dgm:pt modelId="{48F3F4B3-A4BE-4BA4-B4E4-1CA4FB6EE51B}" type="pres">
      <dgm:prSet presAssocID="{A5E6A34D-4155-437E-9977-CB44EACF2F4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ED5B820F-3B76-4B0F-9C2C-9734476668C9}" type="pres">
      <dgm:prSet presAssocID="{4019195E-590E-4ABA-AE6C-F82BD9B8A769}" presName="hierRoot2" presStyleCnt="0"/>
      <dgm:spPr/>
    </dgm:pt>
    <dgm:pt modelId="{44C1D264-A07D-4DD6-82EB-07C8F8B864FD}" type="pres">
      <dgm:prSet presAssocID="{4019195E-590E-4ABA-AE6C-F82BD9B8A769}" presName="composite2" presStyleCnt="0"/>
      <dgm:spPr/>
    </dgm:pt>
    <dgm:pt modelId="{C734D047-604F-483D-9801-3BB9A4FC9266}" type="pres">
      <dgm:prSet presAssocID="{4019195E-590E-4ABA-AE6C-F82BD9B8A769}" presName="background2" presStyleLbl="node2" presStyleIdx="0" presStyleCnt="2"/>
      <dgm:spPr/>
    </dgm:pt>
    <dgm:pt modelId="{D148CF4C-99C3-49AF-9FEE-3FE4B5B8C2E6}" type="pres">
      <dgm:prSet presAssocID="{4019195E-590E-4ABA-AE6C-F82BD9B8A769}" presName="text2" presStyleLbl="fgAcc2" presStyleIdx="0" presStyleCnt="2" custScaleX="83621" custScaleY="459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7E1253-F00C-4386-9F51-01223714525C}" type="pres">
      <dgm:prSet presAssocID="{4019195E-590E-4ABA-AE6C-F82BD9B8A769}" presName="hierChild3" presStyleCnt="0"/>
      <dgm:spPr/>
    </dgm:pt>
    <dgm:pt modelId="{4510F1C2-457B-47A8-A376-1CA62B5E67A3}" type="pres">
      <dgm:prSet presAssocID="{4A99E0A6-450C-4075-B385-5DFCD37043E2}" presName="Name17" presStyleLbl="parChTrans1D3" presStyleIdx="0" presStyleCnt="3"/>
      <dgm:spPr/>
      <dgm:t>
        <a:bodyPr/>
        <a:lstStyle/>
        <a:p>
          <a:endParaRPr lang="en-US"/>
        </a:p>
      </dgm:t>
    </dgm:pt>
    <dgm:pt modelId="{BE5F561D-A579-4455-850C-59E3EBCD7C12}" type="pres">
      <dgm:prSet presAssocID="{C088C825-DAA3-4368-8834-E1FA79C1F328}" presName="hierRoot3" presStyleCnt="0"/>
      <dgm:spPr/>
    </dgm:pt>
    <dgm:pt modelId="{903A7B9F-D0E8-47BF-99B7-9CDD85DDDC01}" type="pres">
      <dgm:prSet presAssocID="{C088C825-DAA3-4368-8834-E1FA79C1F328}" presName="composite3" presStyleCnt="0"/>
      <dgm:spPr/>
    </dgm:pt>
    <dgm:pt modelId="{0B16B897-6ED7-40EB-ABCF-F99D178AA7A5}" type="pres">
      <dgm:prSet presAssocID="{C088C825-DAA3-4368-8834-E1FA79C1F328}" presName="background3" presStyleLbl="node3" presStyleIdx="0" presStyleCnt="3"/>
      <dgm:spPr/>
    </dgm:pt>
    <dgm:pt modelId="{5C917FDB-378C-42F4-B12E-666CAF17C183}" type="pres">
      <dgm:prSet presAssocID="{C088C825-DAA3-4368-8834-E1FA79C1F328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1BC0F3-D8FE-4577-AA18-9EE27E93E868}" type="pres">
      <dgm:prSet presAssocID="{C088C825-DAA3-4368-8834-E1FA79C1F328}" presName="hierChild4" presStyleCnt="0"/>
      <dgm:spPr/>
    </dgm:pt>
    <dgm:pt modelId="{75AAA767-BE52-42DD-AFA0-6C0B29F03703}" type="pres">
      <dgm:prSet presAssocID="{D7B3F89E-5365-4863-9B04-8A84227BE167}" presName="Name17" presStyleLbl="parChTrans1D3" presStyleIdx="1" presStyleCnt="3"/>
      <dgm:spPr/>
      <dgm:t>
        <a:bodyPr/>
        <a:lstStyle/>
        <a:p>
          <a:endParaRPr lang="en-US"/>
        </a:p>
      </dgm:t>
    </dgm:pt>
    <dgm:pt modelId="{B3F7894F-6A51-4D52-B83E-BE1033DAF4AC}" type="pres">
      <dgm:prSet presAssocID="{F5FEF10B-D3C8-4F48-9A73-36E111941B8D}" presName="hierRoot3" presStyleCnt="0"/>
      <dgm:spPr/>
    </dgm:pt>
    <dgm:pt modelId="{E9D6B2CA-B3ED-4F03-817D-6F444C29551A}" type="pres">
      <dgm:prSet presAssocID="{F5FEF10B-D3C8-4F48-9A73-36E111941B8D}" presName="composite3" presStyleCnt="0"/>
      <dgm:spPr/>
    </dgm:pt>
    <dgm:pt modelId="{608AFD8C-ADAF-4F38-B3C2-9A931BA52EA8}" type="pres">
      <dgm:prSet presAssocID="{F5FEF10B-D3C8-4F48-9A73-36E111941B8D}" presName="background3" presStyleLbl="node3" presStyleIdx="1" presStyleCnt="3"/>
      <dgm:spPr/>
    </dgm:pt>
    <dgm:pt modelId="{DD6B404B-7B0D-4A76-9C52-BB342BA2D813}" type="pres">
      <dgm:prSet presAssocID="{F5FEF10B-D3C8-4F48-9A73-36E111941B8D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FCDAF4-0A01-4561-8F64-FB1217764191}" type="pres">
      <dgm:prSet presAssocID="{F5FEF10B-D3C8-4F48-9A73-36E111941B8D}" presName="hierChild4" presStyleCnt="0"/>
      <dgm:spPr/>
    </dgm:pt>
    <dgm:pt modelId="{A9198FB2-1B38-4DB7-A7D9-3563F31A5A1C}" type="pres">
      <dgm:prSet presAssocID="{558F8C0D-CDD8-4BBB-8CAB-45C72A1D7AC2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9D50C1A-E355-4ED2-B4F9-7C36FF803B05}" type="pres">
      <dgm:prSet presAssocID="{70ABB9C7-23C0-44FC-AFB3-3C5BC6A8801B}" presName="hierRoot2" presStyleCnt="0"/>
      <dgm:spPr/>
    </dgm:pt>
    <dgm:pt modelId="{6753E67C-78A4-40D9-8D04-6D02178C4691}" type="pres">
      <dgm:prSet presAssocID="{70ABB9C7-23C0-44FC-AFB3-3C5BC6A8801B}" presName="composite2" presStyleCnt="0"/>
      <dgm:spPr/>
    </dgm:pt>
    <dgm:pt modelId="{9F5AA062-B470-4F03-8633-2955DA5AC2E1}" type="pres">
      <dgm:prSet presAssocID="{70ABB9C7-23C0-44FC-AFB3-3C5BC6A8801B}" presName="background2" presStyleLbl="node2" presStyleIdx="1" presStyleCnt="2"/>
      <dgm:spPr/>
    </dgm:pt>
    <dgm:pt modelId="{468517BF-BAEE-4B96-9C21-BF7FD9D79590}" type="pres">
      <dgm:prSet presAssocID="{70ABB9C7-23C0-44FC-AFB3-3C5BC6A8801B}" presName="text2" presStyleLbl="fgAcc2" presStyleIdx="1" presStyleCnt="2" custScaleX="65867" custScaleY="51892" custLinFactNeighborX="-32622" custLinFactNeighborY="-10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9E306C-D803-43B7-9535-67D002F6F2CD}" type="pres">
      <dgm:prSet presAssocID="{70ABB9C7-23C0-44FC-AFB3-3C5BC6A8801B}" presName="hierChild3" presStyleCnt="0"/>
      <dgm:spPr/>
    </dgm:pt>
    <dgm:pt modelId="{E23BF399-C57D-4A8F-B9C6-B186C4B8DAB8}" type="pres">
      <dgm:prSet presAssocID="{48426394-5423-4EC0-B991-4E458E81705A}" presName="Name17" presStyleLbl="parChTrans1D3" presStyleIdx="2" presStyleCnt="3"/>
      <dgm:spPr/>
      <dgm:t>
        <a:bodyPr/>
        <a:lstStyle/>
        <a:p>
          <a:endParaRPr lang="en-US"/>
        </a:p>
      </dgm:t>
    </dgm:pt>
    <dgm:pt modelId="{878D3B7E-4BA5-4967-8577-5958F54E99E0}" type="pres">
      <dgm:prSet presAssocID="{F5107FBE-877C-4E5E-A1FD-77ABEEF36DAC}" presName="hierRoot3" presStyleCnt="0"/>
      <dgm:spPr/>
    </dgm:pt>
    <dgm:pt modelId="{ED588E53-61ED-42BC-A8D3-98128D0A8B2A}" type="pres">
      <dgm:prSet presAssocID="{F5107FBE-877C-4E5E-A1FD-77ABEEF36DAC}" presName="composite3" presStyleCnt="0"/>
      <dgm:spPr/>
    </dgm:pt>
    <dgm:pt modelId="{3907CFA4-EDD9-46BB-BB3E-BFF52EDD9BFC}" type="pres">
      <dgm:prSet presAssocID="{F5107FBE-877C-4E5E-A1FD-77ABEEF36DAC}" presName="background3" presStyleLbl="node3" presStyleIdx="2" presStyleCnt="3"/>
      <dgm:spPr/>
    </dgm:pt>
    <dgm:pt modelId="{46141FC2-82B1-446F-879A-DE038EC9BDE7}" type="pres">
      <dgm:prSet presAssocID="{F5107FBE-877C-4E5E-A1FD-77ABEEF36DAC}" presName="text3" presStyleLbl="fgAcc3" presStyleIdx="2" presStyleCnt="3" custLinFactNeighborX="6227" custLinFactNeighborY="-92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DF77DA-EDB6-44A7-AFBE-98BC5468B7BE}" type="pres">
      <dgm:prSet presAssocID="{F5107FBE-877C-4E5E-A1FD-77ABEEF36DAC}" presName="hierChild4" presStyleCnt="0"/>
      <dgm:spPr/>
    </dgm:pt>
  </dgm:ptLst>
  <dgm:cxnLst>
    <dgm:cxn modelId="{C186AEF0-45A1-473D-89D8-DEC62D631362}" type="presOf" srcId="{558F8C0D-CDD8-4BBB-8CAB-45C72A1D7AC2}" destId="{A9198FB2-1B38-4DB7-A7D9-3563F31A5A1C}" srcOrd="0" destOrd="0" presId="urn:microsoft.com/office/officeart/2005/8/layout/hierarchy1"/>
    <dgm:cxn modelId="{507C5AC9-2FD7-48AD-B207-00BFF91E938C}" type="presOf" srcId="{0DA81684-4631-4864-AD29-9E3AE0B9D2F2}" destId="{ADFE9094-DE21-42A2-941A-BB4AAF4A9127}" srcOrd="0" destOrd="0" presId="urn:microsoft.com/office/officeart/2005/8/layout/hierarchy1"/>
    <dgm:cxn modelId="{893D8807-ADE7-4109-8E74-C9261A6A1807}" srcId="{4019195E-590E-4ABA-AE6C-F82BD9B8A769}" destId="{C088C825-DAA3-4368-8834-E1FA79C1F328}" srcOrd="0" destOrd="0" parTransId="{4A99E0A6-450C-4075-B385-5DFCD37043E2}" sibTransId="{E272E147-C23E-4182-9B0D-5C30E69B4F27}"/>
    <dgm:cxn modelId="{CE64C9E0-A837-4F6B-8002-49E7D92922D6}" type="presOf" srcId="{D7B3F89E-5365-4863-9B04-8A84227BE167}" destId="{75AAA767-BE52-42DD-AFA0-6C0B29F03703}" srcOrd="0" destOrd="0" presId="urn:microsoft.com/office/officeart/2005/8/layout/hierarchy1"/>
    <dgm:cxn modelId="{727367ED-A3CA-4A44-8634-D85D189195BF}" srcId="{19464165-7AA8-48B8-A4CC-B13E37D77A68}" destId="{4019195E-590E-4ABA-AE6C-F82BD9B8A769}" srcOrd="0" destOrd="0" parTransId="{A5E6A34D-4155-437E-9977-CB44EACF2F4C}" sibTransId="{87D03B38-F545-459D-A1A9-BA3CC6E8D756}"/>
    <dgm:cxn modelId="{FDCDFF38-9429-445A-8353-B74AB052429E}" type="presOf" srcId="{48426394-5423-4EC0-B991-4E458E81705A}" destId="{E23BF399-C57D-4A8F-B9C6-B186C4B8DAB8}" srcOrd="0" destOrd="0" presId="urn:microsoft.com/office/officeart/2005/8/layout/hierarchy1"/>
    <dgm:cxn modelId="{FF939663-09C1-4237-B146-A2902CB29396}" srcId="{4019195E-590E-4ABA-AE6C-F82BD9B8A769}" destId="{F5FEF10B-D3C8-4F48-9A73-36E111941B8D}" srcOrd="1" destOrd="0" parTransId="{D7B3F89E-5365-4863-9B04-8A84227BE167}" sibTransId="{D483C558-5436-4002-9C8F-FDBEF5FE307C}"/>
    <dgm:cxn modelId="{71FBFB99-F1FB-4699-90C6-1B79476CAB46}" type="presOf" srcId="{C088C825-DAA3-4368-8834-E1FA79C1F328}" destId="{5C917FDB-378C-42F4-B12E-666CAF17C183}" srcOrd="0" destOrd="0" presId="urn:microsoft.com/office/officeart/2005/8/layout/hierarchy1"/>
    <dgm:cxn modelId="{EBFE21A5-D3B3-4A0E-9380-E5D72E019998}" type="presOf" srcId="{F5107FBE-877C-4E5E-A1FD-77ABEEF36DAC}" destId="{46141FC2-82B1-446F-879A-DE038EC9BDE7}" srcOrd="0" destOrd="0" presId="urn:microsoft.com/office/officeart/2005/8/layout/hierarchy1"/>
    <dgm:cxn modelId="{61F3133C-EA8B-4371-8A60-B9CB5672BCE7}" type="presOf" srcId="{70ABB9C7-23C0-44FC-AFB3-3C5BC6A8801B}" destId="{468517BF-BAEE-4B96-9C21-BF7FD9D79590}" srcOrd="0" destOrd="0" presId="urn:microsoft.com/office/officeart/2005/8/layout/hierarchy1"/>
    <dgm:cxn modelId="{8C71D6DE-19BD-4EEB-91CE-BA5EC790137C}" type="presOf" srcId="{19464165-7AA8-48B8-A4CC-B13E37D77A68}" destId="{106EAA3A-945C-4FAD-B9AB-BA2D5AB73A91}" srcOrd="0" destOrd="0" presId="urn:microsoft.com/office/officeart/2005/8/layout/hierarchy1"/>
    <dgm:cxn modelId="{9A98A107-2782-4957-8AAE-30DFFF4656DE}" srcId="{19464165-7AA8-48B8-A4CC-B13E37D77A68}" destId="{70ABB9C7-23C0-44FC-AFB3-3C5BC6A8801B}" srcOrd="1" destOrd="0" parTransId="{558F8C0D-CDD8-4BBB-8CAB-45C72A1D7AC2}" sibTransId="{95539F61-1C5F-4072-B87D-B4E66AB4A440}"/>
    <dgm:cxn modelId="{2936CE51-56EB-4524-A818-12129624D4EC}" type="presOf" srcId="{F5FEF10B-D3C8-4F48-9A73-36E111941B8D}" destId="{DD6B404B-7B0D-4A76-9C52-BB342BA2D813}" srcOrd="0" destOrd="0" presId="urn:microsoft.com/office/officeart/2005/8/layout/hierarchy1"/>
    <dgm:cxn modelId="{7E5462F7-9AE8-428C-8093-2D340B36A7EF}" type="presOf" srcId="{4019195E-590E-4ABA-AE6C-F82BD9B8A769}" destId="{D148CF4C-99C3-49AF-9FEE-3FE4B5B8C2E6}" srcOrd="0" destOrd="0" presId="urn:microsoft.com/office/officeart/2005/8/layout/hierarchy1"/>
    <dgm:cxn modelId="{A4122361-71A0-4C64-9419-B191CDE8DC54}" srcId="{0DA81684-4631-4864-AD29-9E3AE0B9D2F2}" destId="{19464165-7AA8-48B8-A4CC-B13E37D77A68}" srcOrd="0" destOrd="0" parTransId="{D3BAE17F-7C17-4DCA-A837-3B3C38F1BAC0}" sibTransId="{6BCAEE6B-5CB0-4CCA-8938-75E2324379B3}"/>
    <dgm:cxn modelId="{4B403F07-E4C1-4B6F-87D5-6CCC963B6DB8}" type="presOf" srcId="{4A99E0A6-450C-4075-B385-5DFCD37043E2}" destId="{4510F1C2-457B-47A8-A376-1CA62B5E67A3}" srcOrd="0" destOrd="0" presId="urn:microsoft.com/office/officeart/2005/8/layout/hierarchy1"/>
    <dgm:cxn modelId="{A95258E5-33BE-4970-A90A-0F7DFC83822A}" srcId="{70ABB9C7-23C0-44FC-AFB3-3C5BC6A8801B}" destId="{F5107FBE-877C-4E5E-A1FD-77ABEEF36DAC}" srcOrd="0" destOrd="0" parTransId="{48426394-5423-4EC0-B991-4E458E81705A}" sibTransId="{FAE870AD-53D8-42A0-A19A-E2B36BE901AD}"/>
    <dgm:cxn modelId="{54C7126B-3988-4699-9716-BCCE7822B520}" type="presOf" srcId="{A5E6A34D-4155-437E-9977-CB44EACF2F4C}" destId="{48F3F4B3-A4BE-4BA4-B4E4-1CA4FB6EE51B}" srcOrd="0" destOrd="0" presId="urn:microsoft.com/office/officeart/2005/8/layout/hierarchy1"/>
    <dgm:cxn modelId="{889669B5-EC41-4B41-9757-9F56CDE0D8BD}" type="presParOf" srcId="{ADFE9094-DE21-42A2-941A-BB4AAF4A9127}" destId="{7AF39B7E-3E76-4F73-A46A-CD0581F67167}" srcOrd="0" destOrd="0" presId="urn:microsoft.com/office/officeart/2005/8/layout/hierarchy1"/>
    <dgm:cxn modelId="{20E5D5B7-D821-48E2-80E7-00B8BFBA20A1}" type="presParOf" srcId="{7AF39B7E-3E76-4F73-A46A-CD0581F67167}" destId="{F9944ADC-2CF5-4BDC-9FD0-8D38C4C2B73D}" srcOrd="0" destOrd="0" presId="urn:microsoft.com/office/officeart/2005/8/layout/hierarchy1"/>
    <dgm:cxn modelId="{A129A7F2-0FA1-43E1-9558-18430FBF23E2}" type="presParOf" srcId="{F9944ADC-2CF5-4BDC-9FD0-8D38C4C2B73D}" destId="{0FD9F08B-4FC3-4047-B429-F0EF3B96D639}" srcOrd="0" destOrd="0" presId="urn:microsoft.com/office/officeart/2005/8/layout/hierarchy1"/>
    <dgm:cxn modelId="{E3CBBA31-1D79-4CB2-BD9F-0A8CB31B991A}" type="presParOf" srcId="{F9944ADC-2CF5-4BDC-9FD0-8D38C4C2B73D}" destId="{106EAA3A-945C-4FAD-B9AB-BA2D5AB73A91}" srcOrd="1" destOrd="0" presId="urn:microsoft.com/office/officeart/2005/8/layout/hierarchy1"/>
    <dgm:cxn modelId="{2BD8896F-9D9C-46DA-83CE-91C1F5166C08}" type="presParOf" srcId="{7AF39B7E-3E76-4F73-A46A-CD0581F67167}" destId="{5AE9722C-7593-4683-978C-F7A8D70BB2FF}" srcOrd="1" destOrd="0" presId="urn:microsoft.com/office/officeart/2005/8/layout/hierarchy1"/>
    <dgm:cxn modelId="{A5315718-D6BA-4D62-97E9-C4C3BC1E3552}" type="presParOf" srcId="{5AE9722C-7593-4683-978C-F7A8D70BB2FF}" destId="{48F3F4B3-A4BE-4BA4-B4E4-1CA4FB6EE51B}" srcOrd="0" destOrd="0" presId="urn:microsoft.com/office/officeart/2005/8/layout/hierarchy1"/>
    <dgm:cxn modelId="{FF9C0F32-761A-4B20-A926-0AA9B71D6BDC}" type="presParOf" srcId="{5AE9722C-7593-4683-978C-F7A8D70BB2FF}" destId="{ED5B820F-3B76-4B0F-9C2C-9734476668C9}" srcOrd="1" destOrd="0" presId="urn:microsoft.com/office/officeart/2005/8/layout/hierarchy1"/>
    <dgm:cxn modelId="{0FE22753-3A1D-47C5-9FFE-F888EF66E34A}" type="presParOf" srcId="{ED5B820F-3B76-4B0F-9C2C-9734476668C9}" destId="{44C1D264-A07D-4DD6-82EB-07C8F8B864FD}" srcOrd="0" destOrd="0" presId="urn:microsoft.com/office/officeart/2005/8/layout/hierarchy1"/>
    <dgm:cxn modelId="{CC5AB56E-5625-4E22-9E9E-D0312727B615}" type="presParOf" srcId="{44C1D264-A07D-4DD6-82EB-07C8F8B864FD}" destId="{C734D047-604F-483D-9801-3BB9A4FC9266}" srcOrd="0" destOrd="0" presId="urn:microsoft.com/office/officeart/2005/8/layout/hierarchy1"/>
    <dgm:cxn modelId="{3349A838-A7AE-4BC6-9415-101FACB29D72}" type="presParOf" srcId="{44C1D264-A07D-4DD6-82EB-07C8F8B864FD}" destId="{D148CF4C-99C3-49AF-9FEE-3FE4B5B8C2E6}" srcOrd="1" destOrd="0" presId="urn:microsoft.com/office/officeart/2005/8/layout/hierarchy1"/>
    <dgm:cxn modelId="{991789AA-50AB-4BA3-9421-C20389E71B7D}" type="presParOf" srcId="{ED5B820F-3B76-4B0F-9C2C-9734476668C9}" destId="{3D7E1253-F00C-4386-9F51-01223714525C}" srcOrd="1" destOrd="0" presId="urn:microsoft.com/office/officeart/2005/8/layout/hierarchy1"/>
    <dgm:cxn modelId="{448D84B0-9E33-46E6-8335-318CD213D56F}" type="presParOf" srcId="{3D7E1253-F00C-4386-9F51-01223714525C}" destId="{4510F1C2-457B-47A8-A376-1CA62B5E67A3}" srcOrd="0" destOrd="0" presId="urn:microsoft.com/office/officeart/2005/8/layout/hierarchy1"/>
    <dgm:cxn modelId="{E7A1475F-40E3-402D-A73E-29C6ACBECACF}" type="presParOf" srcId="{3D7E1253-F00C-4386-9F51-01223714525C}" destId="{BE5F561D-A579-4455-850C-59E3EBCD7C12}" srcOrd="1" destOrd="0" presId="urn:microsoft.com/office/officeart/2005/8/layout/hierarchy1"/>
    <dgm:cxn modelId="{438D4AE4-0A12-47BA-8EE7-AAB24B660F5D}" type="presParOf" srcId="{BE5F561D-A579-4455-850C-59E3EBCD7C12}" destId="{903A7B9F-D0E8-47BF-99B7-9CDD85DDDC01}" srcOrd="0" destOrd="0" presId="urn:microsoft.com/office/officeart/2005/8/layout/hierarchy1"/>
    <dgm:cxn modelId="{EF78896D-7634-4614-82CE-CE1C708C42ED}" type="presParOf" srcId="{903A7B9F-D0E8-47BF-99B7-9CDD85DDDC01}" destId="{0B16B897-6ED7-40EB-ABCF-F99D178AA7A5}" srcOrd="0" destOrd="0" presId="urn:microsoft.com/office/officeart/2005/8/layout/hierarchy1"/>
    <dgm:cxn modelId="{77000DA9-07C1-42A2-AEED-6EEAC41BA443}" type="presParOf" srcId="{903A7B9F-D0E8-47BF-99B7-9CDD85DDDC01}" destId="{5C917FDB-378C-42F4-B12E-666CAF17C183}" srcOrd="1" destOrd="0" presId="urn:microsoft.com/office/officeart/2005/8/layout/hierarchy1"/>
    <dgm:cxn modelId="{6BCB2389-3F85-4797-B029-0E5CB094B1AB}" type="presParOf" srcId="{BE5F561D-A579-4455-850C-59E3EBCD7C12}" destId="{C81BC0F3-D8FE-4577-AA18-9EE27E93E868}" srcOrd="1" destOrd="0" presId="urn:microsoft.com/office/officeart/2005/8/layout/hierarchy1"/>
    <dgm:cxn modelId="{94C28478-063D-422C-8311-656D5380FEC7}" type="presParOf" srcId="{3D7E1253-F00C-4386-9F51-01223714525C}" destId="{75AAA767-BE52-42DD-AFA0-6C0B29F03703}" srcOrd="2" destOrd="0" presId="urn:microsoft.com/office/officeart/2005/8/layout/hierarchy1"/>
    <dgm:cxn modelId="{A6F4E1D7-6F52-470E-A3FA-D945B1A9A123}" type="presParOf" srcId="{3D7E1253-F00C-4386-9F51-01223714525C}" destId="{B3F7894F-6A51-4D52-B83E-BE1033DAF4AC}" srcOrd="3" destOrd="0" presId="urn:microsoft.com/office/officeart/2005/8/layout/hierarchy1"/>
    <dgm:cxn modelId="{19F661EA-3DCC-4DCA-BFCB-76D4F8C326D9}" type="presParOf" srcId="{B3F7894F-6A51-4D52-B83E-BE1033DAF4AC}" destId="{E9D6B2CA-B3ED-4F03-817D-6F444C29551A}" srcOrd="0" destOrd="0" presId="urn:microsoft.com/office/officeart/2005/8/layout/hierarchy1"/>
    <dgm:cxn modelId="{142F890C-53BB-419B-995B-C86037F4DE2E}" type="presParOf" srcId="{E9D6B2CA-B3ED-4F03-817D-6F444C29551A}" destId="{608AFD8C-ADAF-4F38-B3C2-9A931BA52EA8}" srcOrd="0" destOrd="0" presId="urn:microsoft.com/office/officeart/2005/8/layout/hierarchy1"/>
    <dgm:cxn modelId="{ABABE847-4299-4A40-BFED-45AC51FE9021}" type="presParOf" srcId="{E9D6B2CA-B3ED-4F03-817D-6F444C29551A}" destId="{DD6B404B-7B0D-4A76-9C52-BB342BA2D813}" srcOrd="1" destOrd="0" presId="urn:microsoft.com/office/officeart/2005/8/layout/hierarchy1"/>
    <dgm:cxn modelId="{72DB2CB5-4C84-4319-9634-4CCB637F327F}" type="presParOf" srcId="{B3F7894F-6A51-4D52-B83E-BE1033DAF4AC}" destId="{5AFCDAF4-0A01-4561-8F64-FB1217764191}" srcOrd="1" destOrd="0" presId="urn:microsoft.com/office/officeart/2005/8/layout/hierarchy1"/>
    <dgm:cxn modelId="{8EC7CE36-BECA-4B4B-9CE1-0F6F4E87E064}" type="presParOf" srcId="{5AE9722C-7593-4683-978C-F7A8D70BB2FF}" destId="{A9198FB2-1B38-4DB7-A7D9-3563F31A5A1C}" srcOrd="2" destOrd="0" presId="urn:microsoft.com/office/officeart/2005/8/layout/hierarchy1"/>
    <dgm:cxn modelId="{806F0A16-DE4B-4C67-80BF-236704200196}" type="presParOf" srcId="{5AE9722C-7593-4683-978C-F7A8D70BB2FF}" destId="{89D50C1A-E355-4ED2-B4F9-7C36FF803B05}" srcOrd="3" destOrd="0" presId="urn:microsoft.com/office/officeart/2005/8/layout/hierarchy1"/>
    <dgm:cxn modelId="{F13FB76A-D726-4328-B11D-91D829219E4E}" type="presParOf" srcId="{89D50C1A-E355-4ED2-B4F9-7C36FF803B05}" destId="{6753E67C-78A4-40D9-8D04-6D02178C4691}" srcOrd="0" destOrd="0" presId="urn:microsoft.com/office/officeart/2005/8/layout/hierarchy1"/>
    <dgm:cxn modelId="{25FB0750-0F10-4943-BFEC-8E1B9EFC3AE4}" type="presParOf" srcId="{6753E67C-78A4-40D9-8D04-6D02178C4691}" destId="{9F5AA062-B470-4F03-8633-2955DA5AC2E1}" srcOrd="0" destOrd="0" presId="urn:microsoft.com/office/officeart/2005/8/layout/hierarchy1"/>
    <dgm:cxn modelId="{B182315F-7399-4FA9-9848-D4E95CB0189F}" type="presParOf" srcId="{6753E67C-78A4-40D9-8D04-6D02178C4691}" destId="{468517BF-BAEE-4B96-9C21-BF7FD9D79590}" srcOrd="1" destOrd="0" presId="urn:microsoft.com/office/officeart/2005/8/layout/hierarchy1"/>
    <dgm:cxn modelId="{7055BD15-79A4-4FDF-8D93-C5E6151972C8}" type="presParOf" srcId="{89D50C1A-E355-4ED2-B4F9-7C36FF803B05}" destId="{2C9E306C-D803-43B7-9535-67D002F6F2CD}" srcOrd="1" destOrd="0" presId="urn:microsoft.com/office/officeart/2005/8/layout/hierarchy1"/>
    <dgm:cxn modelId="{410C9030-A01F-471F-8BA4-A39AD6F7A594}" type="presParOf" srcId="{2C9E306C-D803-43B7-9535-67D002F6F2CD}" destId="{E23BF399-C57D-4A8F-B9C6-B186C4B8DAB8}" srcOrd="0" destOrd="0" presId="urn:microsoft.com/office/officeart/2005/8/layout/hierarchy1"/>
    <dgm:cxn modelId="{A9E4CBF5-EBFE-462C-AF10-AC7FE50E4345}" type="presParOf" srcId="{2C9E306C-D803-43B7-9535-67D002F6F2CD}" destId="{878D3B7E-4BA5-4967-8577-5958F54E99E0}" srcOrd="1" destOrd="0" presId="urn:microsoft.com/office/officeart/2005/8/layout/hierarchy1"/>
    <dgm:cxn modelId="{5E63C5B5-4A4C-4A9B-97CC-C955FCA574EC}" type="presParOf" srcId="{878D3B7E-4BA5-4967-8577-5958F54E99E0}" destId="{ED588E53-61ED-42BC-A8D3-98128D0A8B2A}" srcOrd="0" destOrd="0" presId="urn:microsoft.com/office/officeart/2005/8/layout/hierarchy1"/>
    <dgm:cxn modelId="{CCA20465-A6F7-4D0B-B42B-248840B36346}" type="presParOf" srcId="{ED588E53-61ED-42BC-A8D3-98128D0A8B2A}" destId="{3907CFA4-EDD9-46BB-BB3E-BFF52EDD9BFC}" srcOrd="0" destOrd="0" presId="urn:microsoft.com/office/officeart/2005/8/layout/hierarchy1"/>
    <dgm:cxn modelId="{FFCC3E33-974E-4940-B355-740506E44355}" type="presParOf" srcId="{ED588E53-61ED-42BC-A8D3-98128D0A8B2A}" destId="{46141FC2-82B1-446F-879A-DE038EC9BDE7}" srcOrd="1" destOrd="0" presId="urn:microsoft.com/office/officeart/2005/8/layout/hierarchy1"/>
    <dgm:cxn modelId="{F091BC11-1F64-4D7E-AFDF-E03522B2D24A}" type="presParOf" srcId="{878D3B7E-4BA5-4967-8577-5958F54E99E0}" destId="{9FDF77DA-EDB6-44A7-AFBE-98BC5468B7B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3BF399-C57D-4A8F-B9C6-B186C4B8DAB8}">
      <dsp:nvSpPr>
        <dsp:cNvPr id="0" name=""/>
        <dsp:cNvSpPr/>
      </dsp:nvSpPr>
      <dsp:spPr>
        <a:xfrm>
          <a:off x="5106175" y="2986931"/>
          <a:ext cx="636208" cy="4648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136"/>
              </a:lnTo>
              <a:lnTo>
                <a:pt x="636208" y="284136"/>
              </a:lnTo>
              <a:lnTo>
                <a:pt x="636208" y="4648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198FB2-1B38-4DB7-A7D9-3563F31A5A1C}">
      <dsp:nvSpPr>
        <dsp:cNvPr id="0" name=""/>
        <dsp:cNvSpPr/>
      </dsp:nvSpPr>
      <dsp:spPr>
        <a:xfrm>
          <a:off x="3349237" y="1032545"/>
          <a:ext cx="1756938" cy="1311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1084"/>
              </a:lnTo>
              <a:lnTo>
                <a:pt x="1756938" y="1131084"/>
              </a:lnTo>
              <a:lnTo>
                <a:pt x="1756938" y="13117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AA767-BE52-42DD-AFA0-6C0B29F03703}">
      <dsp:nvSpPr>
        <dsp:cNvPr id="0" name=""/>
        <dsp:cNvSpPr/>
      </dsp:nvSpPr>
      <dsp:spPr>
        <a:xfrm>
          <a:off x="2166937" y="2925593"/>
          <a:ext cx="1191815" cy="567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527"/>
              </a:lnTo>
              <a:lnTo>
                <a:pt x="1191815" y="386527"/>
              </a:lnTo>
              <a:lnTo>
                <a:pt x="1191815" y="567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0F1C2-457B-47A8-A376-1CA62B5E67A3}">
      <dsp:nvSpPr>
        <dsp:cNvPr id="0" name=""/>
        <dsp:cNvSpPr/>
      </dsp:nvSpPr>
      <dsp:spPr>
        <a:xfrm>
          <a:off x="975121" y="2925593"/>
          <a:ext cx="1191815" cy="567195"/>
        </a:xfrm>
        <a:custGeom>
          <a:avLst/>
          <a:gdLst/>
          <a:ahLst/>
          <a:cxnLst/>
          <a:rect l="0" t="0" r="0" b="0"/>
          <a:pathLst>
            <a:path>
              <a:moveTo>
                <a:pt x="1191815" y="0"/>
              </a:moveTo>
              <a:lnTo>
                <a:pt x="1191815" y="386527"/>
              </a:lnTo>
              <a:lnTo>
                <a:pt x="0" y="386527"/>
              </a:lnTo>
              <a:lnTo>
                <a:pt x="0" y="567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F3F4B3-A4BE-4BA4-B4E4-1CA4FB6EE51B}">
      <dsp:nvSpPr>
        <dsp:cNvPr id="0" name=""/>
        <dsp:cNvSpPr/>
      </dsp:nvSpPr>
      <dsp:spPr>
        <a:xfrm>
          <a:off x="2166937" y="1032545"/>
          <a:ext cx="1182299" cy="1324508"/>
        </a:xfrm>
        <a:custGeom>
          <a:avLst/>
          <a:gdLst/>
          <a:ahLst/>
          <a:cxnLst/>
          <a:rect l="0" t="0" r="0" b="0"/>
          <a:pathLst>
            <a:path>
              <a:moveTo>
                <a:pt x="1182299" y="0"/>
              </a:moveTo>
              <a:lnTo>
                <a:pt x="1182299" y="1143839"/>
              </a:lnTo>
              <a:lnTo>
                <a:pt x="0" y="1143839"/>
              </a:lnTo>
              <a:lnTo>
                <a:pt x="0" y="13245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9F08B-4FC3-4047-B429-F0EF3B96D639}">
      <dsp:nvSpPr>
        <dsp:cNvPr id="0" name=""/>
        <dsp:cNvSpPr/>
      </dsp:nvSpPr>
      <dsp:spPr>
        <a:xfrm>
          <a:off x="2374115" y="-205859"/>
          <a:ext cx="1950243" cy="1238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6EAA3A-945C-4FAD-B9AB-BA2D5AB73A91}">
      <dsp:nvSpPr>
        <dsp:cNvPr id="0" name=""/>
        <dsp:cNvSpPr/>
      </dsp:nvSpPr>
      <dsp:spPr>
        <a:xfrm>
          <a:off x="2590808" y="0"/>
          <a:ext cx="1950243" cy="1238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Abraham</a:t>
          </a:r>
        </a:p>
      </dsp:txBody>
      <dsp:txXfrm>
        <a:off x="2590808" y="0"/>
        <a:ext cx="1950243" cy="1238404"/>
      </dsp:txXfrm>
    </dsp:sp>
    <dsp:sp modelId="{C734D047-604F-483D-9801-3BB9A4FC9266}">
      <dsp:nvSpPr>
        <dsp:cNvPr id="0" name=""/>
        <dsp:cNvSpPr/>
      </dsp:nvSpPr>
      <dsp:spPr>
        <a:xfrm>
          <a:off x="1351530" y="2357053"/>
          <a:ext cx="1630813" cy="568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48CF4C-99C3-49AF-9FEE-3FE4B5B8C2E6}">
      <dsp:nvSpPr>
        <dsp:cNvPr id="0" name=""/>
        <dsp:cNvSpPr/>
      </dsp:nvSpPr>
      <dsp:spPr>
        <a:xfrm>
          <a:off x="1568224" y="2562913"/>
          <a:ext cx="1630813" cy="5685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Isaac</a:t>
          </a:r>
        </a:p>
      </dsp:txBody>
      <dsp:txXfrm>
        <a:off x="1568224" y="2562913"/>
        <a:ext cx="1630813" cy="568539"/>
      </dsp:txXfrm>
    </dsp:sp>
    <dsp:sp modelId="{0B16B897-6ED7-40EB-ABCF-F99D178AA7A5}">
      <dsp:nvSpPr>
        <dsp:cNvPr id="0" name=""/>
        <dsp:cNvSpPr/>
      </dsp:nvSpPr>
      <dsp:spPr>
        <a:xfrm>
          <a:off x="0" y="3492789"/>
          <a:ext cx="1950243" cy="1238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17FDB-378C-42F4-B12E-666CAF17C183}">
      <dsp:nvSpPr>
        <dsp:cNvPr id="0" name=""/>
        <dsp:cNvSpPr/>
      </dsp:nvSpPr>
      <dsp:spPr>
        <a:xfrm>
          <a:off x="216693" y="3698648"/>
          <a:ext cx="1950243" cy="1238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Jews</a:t>
          </a:r>
          <a:endParaRPr lang="en-US" sz="2400" kern="1200" dirty="0"/>
        </a:p>
      </dsp:txBody>
      <dsp:txXfrm>
        <a:off x="216693" y="3698648"/>
        <a:ext cx="1950243" cy="1238404"/>
      </dsp:txXfrm>
    </dsp:sp>
    <dsp:sp modelId="{608AFD8C-ADAF-4F38-B3C2-9A931BA52EA8}">
      <dsp:nvSpPr>
        <dsp:cNvPr id="0" name=""/>
        <dsp:cNvSpPr/>
      </dsp:nvSpPr>
      <dsp:spPr>
        <a:xfrm>
          <a:off x="2383631" y="3492789"/>
          <a:ext cx="1950243" cy="1238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B404B-7B0D-4A76-9C52-BB342BA2D813}">
      <dsp:nvSpPr>
        <dsp:cNvPr id="0" name=""/>
        <dsp:cNvSpPr/>
      </dsp:nvSpPr>
      <dsp:spPr>
        <a:xfrm>
          <a:off x="2600325" y="3698648"/>
          <a:ext cx="1950243" cy="1238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Jesus Christ</a:t>
          </a:r>
          <a:endParaRPr lang="en-US" sz="2400" kern="1200" dirty="0"/>
        </a:p>
      </dsp:txBody>
      <dsp:txXfrm>
        <a:off x="2600325" y="3698648"/>
        <a:ext cx="1950243" cy="1238404"/>
      </dsp:txXfrm>
    </dsp:sp>
    <dsp:sp modelId="{9F5AA062-B470-4F03-8633-2955DA5AC2E1}">
      <dsp:nvSpPr>
        <dsp:cNvPr id="0" name=""/>
        <dsp:cNvSpPr/>
      </dsp:nvSpPr>
      <dsp:spPr>
        <a:xfrm>
          <a:off x="4463892" y="2344298"/>
          <a:ext cx="1284567" cy="6426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517BF-BAEE-4B96-9C21-BF7FD9D79590}">
      <dsp:nvSpPr>
        <dsp:cNvPr id="0" name=""/>
        <dsp:cNvSpPr/>
      </dsp:nvSpPr>
      <dsp:spPr>
        <a:xfrm>
          <a:off x="4680586" y="2550157"/>
          <a:ext cx="1284567" cy="642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Ishmael</a:t>
          </a:r>
          <a:endParaRPr lang="en-US" sz="2400" kern="1200" dirty="0"/>
        </a:p>
      </dsp:txBody>
      <dsp:txXfrm>
        <a:off x="4680586" y="2550157"/>
        <a:ext cx="1284567" cy="642633"/>
      </dsp:txXfrm>
    </dsp:sp>
    <dsp:sp modelId="{3907CFA4-EDD9-46BB-BB3E-BFF52EDD9BFC}">
      <dsp:nvSpPr>
        <dsp:cNvPr id="0" name=""/>
        <dsp:cNvSpPr/>
      </dsp:nvSpPr>
      <dsp:spPr>
        <a:xfrm>
          <a:off x="4767262" y="3451735"/>
          <a:ext cx="1950243" cy="1238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141FC2-82B1-446F-879A-DE038EC9BDE7}">
      <dsp:nvSpPr>
        <dsp:cNvPr id="0" name=""/>
        <dsp:cNvSpPr/>
      </dsp:nvSpPr>
      <dsp:spPr>
        <a:xfrm>
          <a:off x="4983956" y="3657595"/>
          <a:ext cx="1950243" cy="1238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Muhammad </a:t>
          </a:r>
          <a:endParaRPr lang="en-US" sz="2400" kern="1200" dirty="0"/>
        </a:p>
      </dsp:txBody>
      <dsp:txXfrm>
        <a:off x="4983956" y="3657595"/>
        <a:ext cx="1950243" cy="12384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00A19-EF09-4C21-942C-A2FBCFDAF90C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9F10D-1D04-423C-B354-24DCA256B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01577-C8CA-4AF5-AF65-6ED32D177466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CAA51-34D3-4A1C-8FBD-3516D7630C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0FE2-B888-4942-9F88-1C86A9CB9929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71E4D-076B-42AE-A8B6-CE62A8177A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9DD93-E9F5-4E40-98B1-6ED95D53E2F5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CDA88-3CDD-4C81-9A43-439D4494B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EF656-E6F3-4D0D-8BD2-8172C8DCF8E7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1C9FE-6037-4FDC-B21D-34E0E44BE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9638A-2038-45E3-B4CC-9ECA6A8EB88E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4E4FF-0191-45FF-863A-E86BE1135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F97BE-D137-4EDB-A5A6-CE472FF50650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A595E-7EED-493D-972E-B79AC54A8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05C1D-2E20-4973-B5F2-43A80F0F8E51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F5E34-D748-4F44-9E64-0078A0AAC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4B49A-F8FF-42CC-A0CF-FDAC89C59AF4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6001B-E1DA-407F-A340-78B420F68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47009-A759-4AEB-9981-2C18732A0248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362F2-E8AE-44CA-B271-2EA2081B9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C1D78-AC33-4D84-ADF2-011D6C599062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470B5-AB6B-4C11-9701-056244445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9292D3-89D9-460E-965A-1FB7799C724E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F44311-4FED-41BB-AF02-2540D217CD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diagramLayout" Target="../diagrams/layout1.xml"/><Relationship Id="rId7" Type="http://schemas.openxmlformats.org/officeDocument/2006/relationships/image" Target="../media/image6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9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696200" cy="48006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3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SS7G8 The student will describe the </a:t>
            </a:r>
            <a:r>
              <a:rPr lang="en-US" sz="4300" b="1" dirty="0">
                <a:solidFill>
                  <a:srgbClr val="FFFF00"/>
                </a:solidFill>
              </a:rPr>
              <a:t>diverse cultures </a:t>
            </a:r>
            <a:r>
              <a:rPr lang="en-US" sz="43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of the people who live in Southwest Asia (</a:t>
            </a:r>
            <a:r>
              <a:rPr lang="en-US" sz="4300" b="1" dirty="0">
                <a:solidFill>
                  <a:srgbClr val="FFFF00"/>
                </a:solidFill>
              </a:rPr>
              <a:t>Middle East</a:t>
            </a:r>
            <a:r>
              <a:rPr lang="en-US" sz="43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c. </a:t>
            </a:r>
            <a:r>
              <a:rPr lang="en-US" sz="3600" dirty="0" smtClean="0">
                <a:solidFill>
                  <a:srgbClr val="FFFF00"/>
                </a:solidFill>
              </a:rPr>
              <a:t>Compare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and </a:t>
            </a:r>
            <a:r>
              <a:rPr lang="en-US" sz="3600" dirty="0" smtClean="0">
                <a:solidFill>
                  <a:srgbClr val="FFFF00"/>
                </a:solidFill>
              </a:rPr>
              <a:t>contrast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the prominent </a:t>
            </a:r>
            <a:r>
              <a:rPr lang="en-US" sz="3600" dirty="0" smtClean="0">
                <a:solidFill>
                  <a:srgbClr val="FFFF00"/>
                </a:solidFill>
              </a:rPr>
              <a:t>religions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in Southwest Asia (Middle East): </a:t>
            </a:r>
            <a:r>
              <a:rPr lang="en-US" sz="3600" dirty="0" smtClean="0">
                <a:solidFill>
                  <a:srgbClr val="FFFF00"/>
                </a:solidFill>
              </a:rPr>
              <a:t>Judaism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3600" dirty="0" smtClean="0">
                <a:solidFill>
                  <a:srgbClr val="FFFF00"/>
                </a:solidFill>
              </a:rPr>
              <a:t>Islam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and </a:t>
            </a:r>
            <a:r>
              <a:rPr lang="en-US" sz="3600" dirty="0" smtClean="0">
                <a:solidFill>
                  <a:srgbClr val="FFFF00"/>
                </a:solidFill>
              </a:rPr>
              <a:t>Christianity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162170" y="0"/>
            <a:ext cx="171874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+mn-lt"/>
                <a:cs typeface="+mn-cs"/>
              </a:rPr>
              <a:t>Islam</a:t>
            </a:r>
            <a:endParaRPr 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3075" name="TextBox 17"/>
          <p:cNvSpPr txBox="1">
            <a:spLocks noChangeArrowheads="1"/>
          </p:cNvSpPr>
          <p:nvPr/>
        </p:nvSpPr>
        <p:spPr bwMode="auto">
          <a:xfrm>
            <a:off x="2362200" y="762000"/>
            <a:ext cx="3429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People who believe </a:t>
            </a:r>
            <a:r>
              <a:rPr lang="en-US" sz="3200" dirty="0" smtClean="0">
                <a:latin typeface="Calibri" pitchFamily="34" charset="0"/>
              </a:rPr>
              <a:t>that, “there is no God, but God and Muhammad is his prophet” are called Muslim or practice Islam.</a:t>
            </a:r>
            <a:endParaRPr lang="en-US" sz="3200" dirty="0">
              <a:latin typeface="Calibri" pitchFamily="34" charset="0"/>
            </a:endParaRPr>
          </a:p>
        </p:txBody>
      </p:sp>
      <p:sp>
        <p:nvSpPr>
          <p:cNvPr id="3078" name="AutoShape 14" descr="data:image/jpg;base64,/9j/4AAQSkZJRgABAQAAAQABAAD/2wCEAAkGBhQSEBUUEBQWFBUWFhgYFxgUFBgVFxgUFRUXGxsZFhgXHCceFxolHBcVHy8gJCcpLCwsFx8yNTMqNScrLCsBCQoKBQUFDQUFDSkYEhgpKSkpKSkpKSkpKSkpKSkpKSkpKSkpKSkpKSkpKSkpKSkpKSkpKSkpKSkpKSkpKSkpKf/AABEIAOgA2QMBIgACEQEDEQH/xAAcAAEAAgMBAQEAAAAAAAAAAAAABgcEBQgDAQL/xABMEAABAwIDBAcCCQkGBAcAAAABAAIDBBEFEiEGBzFBExQiUWFxgTKRCCNCUmJygqGxFUNTY3OSk6LBJDNEssLRJTSz0hg2VGR1g5T/xAAUAQEAAAAAAAAAAAAAAAAAAAAA/8QAFBEBAAAAAAAAAAAAAAAAAAAAAP/aAAwDAQACEQMRAD8Ao1ERAREQEREBERARF9AvwQAFZ+x+4WrqmtlqnCljdqA5pdMR9TQN+0b+Cxd1NLHTVBqaujq53R26ERU+djX83uzOb2hpYeJPEBXTBvcoPzzpqc/r6aVg9XBpaPUoNJRfB6w5gHSOqJDzJka0egY0WXjiPwdqB7T0Ms8TuV3Nkb6tLQT+8FY2F4/T1IvTTxTD9W9rveAbhZ6DmzbvcvPRQRmmY6qDc7ppWN7QuW5R0QJIY1oJzC+rnXsAFV67jVQb4d0bJo31lCwNmYC6WNg0laNS5oHCQanT2vPiHPaIiAiIgIiICIiAiIgIiICIiAiIgIiICIiArK3UF3RyCChfUz5xle1rQ1oIGj5n6Ri+vjdVqF1juhw4Q4NSgCxewyO8TI4uufQtHkAg1MGx+KTayz0tKDyijfUPHgS8taD5XCzBuymcLSYnUn6kcDB7shU8RBVGLbk5Cekp6sOlGoMsTYnX7+npg14PiQ7yWJhG0+LUcxpp8s8jG5uiqHWc+K9s8FU0WkF9D0jbi+pVxKv95UdqzDHj2ulmjv8AQfCSR72BBtsA3i01Q8QyZqWoP5moAY4n9W72ZR9U38ApUqyxHC4qhmSeNsje5wvY94PFp8QvChq66g/5aQ1cA/w9Q/4xo/Uzn7mvuP6BVu+fZJtDiTjELRTjpWDk0uJztHgHagcg4BQJW/vt2ppq6mpnR5454pHNkhlbklY2RgNyODm3YLOBI18VUCAiIgIiICIiAiIgIiICIiAiIgIiICIiD6F2XsfRmLDqSNws5lPC1wPEObG0G/je647w+p6OaOQjMGPa63flcDb1suy8AxuOspo6iA3jlbmF+I1IIPiCCD4hBsEREBQjexHlpqefh1erhe490by6NxPcLSX9FN1jYjh7J4XwzND45Glrmnm1wsfLzQQVFqjhddQnoDTS1kTdIZoSwvMfJszXOBD2jTNwNlm0Gx9bWm9YXUNP+iikDqiT68jdIm+DbnjdBE97GGCSgMlhmiexwNtcrjlIv3doG3gqTV673t3raTDnS089QWCRmeKaUysIcbBzc2rXBxHPUEqikBERAREQEREBERAREQEREBERAREQEREBdWbl7fkOksb6S+/rEt1ymul/g+TF2EWPBs8gb5WY78XH3oLMREQEREBEWm2yxo0lBUVDMuaONxZm4F/BoNuN3EC3NBVXwitrBlioIz2iRLNbkACI2nzu51vBveqKU5293eYhSxitrnNlMz/jHNcXOa9wuM9wLX1AtoLW7lBkBERAREQEREBERAREQEREBERAREQEREBW58HXHzHWy0zndmaPM0X06SI30HeWF/7oVRrdbF431TEKeovYRytLvqE2f/KXIOyUXxrri41C+oCIiAoXtu7rVTSYezXNI2oqbfJpoHZgHd2eQMaPJbTanawUuWKJhnq5QehgYe076bz+biHNx7jZfNktmTTNfLUP6WrnIdUS8iQLNjjHyY2DQBBr97tTCzBqrrHBzA1g5mUkZLeIcL+TSqRw/cZiE9JHUxdCRIwPbG6RzZMrtRe7cuosfa5qV7bYn+W8apqCEk0sTyXuB7Lyz+9cLcQADGD3l1uKvJjAAABYAWAHAAION8e2Pq6I2q6eSL6RF2Hye27T71pl2/PTte0se0Oa4WLXAOaQeRB0IVS7d7goZg6XDbQScTE4nonfVPGM/wAvlxQc9Is3GMFmpZTFUxuikbxa4W07xyI8RosJAREQEREBERAUj2FwCGpxGKmrXuhY9xabWa4vscrLuHZLjYXtz8VoqSpMcjHttdjmuFxcXaQRcHiNOCvytwel2loRVUuWCviFnW0PSAaMktq5ht2X8R6EIKw3lbuJMKn0vJTyE9FIRr9R9tA8feNRzAhi6h2aqG4zhktHiLC2oh+JqGkWe2RvsSt7ibXvwuHclzntPs7JQ1ctNN7UbrXHBzTq1w8CLFBqkREBEXtR0b5XtjiY573GzWtBc4k8gBxQeK2OC7PVFXJ0dLC+V3PI24Hi48GjxJCuTYb4PrQGy4o650PV2GwHhK8cfJvvKuTDsLip4xHBGyJg4NY0NHuCCq9ldq8VpJY8NmpoaqaOnbIMs/RvbEDlDXvILHPAsOXLU8VJjvVjhmMNfTVFI8MDyXME0YY4kBxfAXWbmBF7cQsDZD4/aLFJx7MLIqcHx0Lh6GM+9Y20e3VGzFaaaOQu6Mz0tVaGUtEbtQc2TK4NlYL2J9ooJXPvJw1rM5rYHDujkEjzfujju8n0Woi2srMSZ/wmLoICSOuVQ4gaEwQDV5vcXdYaH096fb7BQ7MyemY/vLOjd7y0FardTtjRR4ZTQSVULZrvGR0jQ/M+okLRa/E5h70Et2a2Qho8z2l0s8n97PKc0sh8XfJb3NGgsFqtrMakqJThtA4iVwBqZm8KWndxN+HTOFw1vHW+mhXpj+1UskxosLAfU8JZjrDSNPypD8qX5sY9dFgbSQxYNglSYSTI5pBkcbyS1Exy9I8/Kdc5vANQajc7hcb6mtrImBsQeKWmHdBDa5Hi6zHHvdc81aijm7zAOpYZTQkWcIw5/wC0k7bvOxcR5AKRoCIiDQbYbE02JQ9HUs1F8kjbCSMnm093eDoVzLt5u7qMLlyyjPE4no5mjsu8D8x9vkn0uuuVhYxg8VVC+GoYJI3izmu/EHiCOII1CDilFM95W7iTCp+b6eQnopP9D7cHj3EajmBDEBERAREQFYe67CMVgqoamjp5TE8tDy4ZYpIS4Zrl1gRzBHAjRRnYrZY4jWspmyCMvDjmcC4DI0u4DjwXWmzmD9UpIKcOz9DG1ma1s2UWvbkg948KibO6cMaJXsDHPAs5zGkkA99rqq/hDbJCSlZWsb8ZCQyQjnC86E/VeR++Vb61m02F9ZoqiAgHpYZGC/znMIafQ2Pog4vRfSF60dG+WRscTS973BrWtFyXE2AAQe2E4TLUzMhp2GSR5s1rfxPcBxJOgC6e3absIsLizOtJVPHxkltGj5kd+De88T7gPm6zdqzC4M0lnVUgHSPGuUcejYe4czzI8Ap0gLyqqlsbHPebNY0uce5rRc/cCvVRDezi3V8HqnA2LmdGPOUhn4E+5BpN0MvR4VUV02hnmqKl5+i29/TsuPqpFuzpCzCqbP7UjDM6/wA6d7pD/nWjx+hdRbNdXYLSGnip7d8tQWsePUvep7Q0oiiZG32WNaweTQAPuCD0MLTxA9wUH3qYVG+lgiaBG6aspos8bWh7Q6S5LTbQgAn0U7UR28GabDGd+IMd6RwTu/GyDfYFgMNHC2GnYGMGve5zjxc9x1c48yVBt6g6zWYZQDUS1HTSD9XALn7jJ7lZKrfAz1vaarmOrKKBlOzuD39p3qD0oQWOF9REBERAREQa3aLZ+Gtpn09Q3Mx49Wnk5p5OB1BXJ222xs2G1ToJtRxjeBYSR30cO48iOR967DUV3i7Cx4pSGI2bKy7oXn5L7cD9F3A+h4gIORkWRiGHyQSvimaWSMcWuaeIcOKx0BERBsMBxqSkqYqiE2fE8OHcbcWnwIuD4FdlYZXCaCOVugkY14HGwe0G33riVdhbvZM2E0R/9tF/kCCQoixsSr2wQySyGzY2Oe4/RY0k/gg4xxaHLUStHKV49zyF0JuZ3XdSjFXVt/tMjew0j+5jcOHhIRx7hp3rQbmd2hleMSrm6FxfBG4cXE36VwPIH2R6917yQEREBVvvaPT1GGUI1E1WJHj9XCNb+BD3fuqyFXFYOn2rhbypaJ7/ALUji33/ABjUG423PSVWG0w+XV9O79nSMMhv9sxe9S9Q2AdPj8juLaOjYzylqpC4kfYjAW32q2ugw+NklSXWkkbG0MGYlzudrjQAEn+qDdqHbWdrFcJZ+sqX/wAOnt/rUxUN2g1xzDB82Ktd72QtQS6onDGOe42a1pcT3BoufwVf7k6cuo56x47dZUyy3PHIHZQPRwk962O97GDT4PUFvtStELfEzHKf5M63uyWEdVoaeC1jHExp+tl7X810G2REQEREBERAREQVLvw3bdaiNbTN+Pib8a1o1libzsOL2j3jTkFzsu41zLvt2DFDWCeBtoKi7gANGSj2mjuBvmHmRyQVsiIgLofcHt109P1CQWkp2F0bhwdDm4Huc0uA8QR3Fc9wwue4NYC5ziAANSSTYAK7922z7sKr6TM7O6rbLDKNLMc1glbk7wMhaTfW9+QQXioJvpdJ+SnMiIHSTQxuvwyPkAse4F2UHwup2qt3l7SMkqBAT/Z6O1RVEcDKP7iDxdftEfVQTjY7H2VlHHLG0MIGR8Y06KWPsujtysRp4WW6VWbGQz4dPDJVuIZiZJkadBBWEudG3wzRkR9+ZgVpoCIiAq6wU32prvCkhA9eiKsVVPvOM+G1wxSnYXxyUzqabL8h51iee4ZgzX6NtLhBKd3h6XrtVx6xWS5T3wwWhZ6dhx+0qk3+bVdPXx00RuKYa25zyWJHoA0eZcpdhe8yko8LpqXDz1ur6JjGRRsebzOHac+4FhnLjbifDiohU7Iup8WwqKpIkqZ5RU1RNnXc+YEs00IAjcO65dbRBeuymNtrKKCoYbiSNpPg/g4eYcHD0Wkre1tDTD5lDO796aJqjmy9V+RcSfh9QctJVPMtHIfZa9xGaFx4DkPMA/K03WJ4hHBjxlmcGRx4U9z3O4AdbZ/twQa/b93XcXw7D26tjf1ufuyR+w0+dnD7TVZSrfdZSvqqirxaZpb1p2Sna7i2mjNgfWzR9g96shAREQEREBERAREQFCN8dHTyYROKmRseUB0Tncenbq1rRxJdq3Tk4nkt3tRtbFRMaCHSzSHLDBHrJK/uaOTRzcdB9ypDfLs1iPRxVtbIHtcbOijv0dKXey0cnAiwL+bhzuEFToiIJ9uhwQS1L53C4hAy/tH3APo0OPuVk4hX9XxCiqJI5XxRCcnoYzIRI+MMbdrfBztVpN0tEGYfn5ySPd6Ns0f5T71NEHhiG2VdV9iliNDEeM0+V1QQf0cTSWsPi4larZLZllTViKMF1JRydJM9xzGoreIa9x9vL7TvGw7l7YpVSySto6PWplF83EQRcHTP7rcGjmbKx9ncBioqaOngHZYOJ9pzjq57jzcTcnzQeW1ez7a2kkgccpcLxuHFkrDmY8eTgD5XHNeGxW0Bq6Rr5BlmjLoqhnzaiI5XjyJ7Q8HBb5Qmvd+T8VbNwpq8tilPKOsaLRPPcHtBYfEAlBNkREBQ3bt3T1FDQjUTT9NKOI6ClHSEO8HP6MehUyUO2cPWsVrKviyACiiPiw55z++Wt+wg0W02BYtBWOlweKjbC4N7IihjeXW7Wdzmgk3vwdwVc4htBin5dhlqaRstZTxWEMQNizLIQ7sOdqOlLtDyC6UVGTbRMg2tqZXsklIY2GOOFud7pTHE0BoJHIPN7oM6p22OKGOhxPCKhgleGiRue8bzoJG5oxa1zc3ta97jReUO61r8YFLWVdRVQx0jZAHuIJYJsrYXOBuWA9rS3hZWps7tPDWxudASCx2WSORpZLG8fJkYdWlaSn/8wy//AB8Vv/0PQS2CBrGtYxoa1oDWtaLANAsAAOAAXoiICIiAiIgIiICje0+1/QPbTUrOsVsgvHCDYNb+lnd+bjHfxPAd41+NbaPmmdRYSGy1A0lnOsFKDxLyNHycbMHPjwIW52Y2UiomOyl0k0hzTTyayyv73HkByaNAgxtmNkOge6pqn9YrZR8ZMRYNb+ihb+bjHdxPE+G4xfCo6mCSCZuaORha4eBHEdxHEHkQFmIg4y2q2dkoauWml4xusDycw6tcPAtIK1KvX4SGz4yU9Y0agmF58CC9l/IiT3qikF+buyPyXTnlldfu9t17rMOMvqJDBhrOsTXs5/8Ah4fGWQaEj5jbk2UV3HbP0leyaKrEj3Qua9sZme2JzHi1zG0i5Dm68jmGiv2hw+OCMRwRsjY3g1jQ1o8gNEGn2P2RbQxuu8yzynNPM4WL3cgB8ljeDW8lIERAWvx/BY6umkp5fZkba44tPFrm9zgQCPELYIgi+xWOyPElJWEdbpbNeeAmjPsTs7w4ce51xpwUoUJ3o0zYqbr8RMdVS2MT28X53taYXj5cbr8OR1HjmbLbfRVJ6GcdWq2+3BIbX+lC7hKw8ra96DY7X48KOjlmtdwGWNvN8zyGxtHm4j0uvDY7DGUdHFTue0yNbeU5hczPJfITz1c53pZRHfVVlnVAZAxuaYtAJzioEDhDLlaC4sY83JA0JB8F+dgcBwfEqQOjo29JHZswkDukEttbyXu++pvf0HBBZ91ztRF35dr8QjBeKKqzva0XJgc98UhFubWXd9kq2juooBrEyaE98VVUMP8A1CPuWFQbpGUz3voq2rgfIbyHPHKHm5N3CRna9o8e9BscT2cjrMlbh9QIKgtGSoiAeyWP5kzOErPPVvpZRxmL1FHivWcWhEUTqYU/WKcOkpy8S5w5/wAqEEEjtcLcbarIwvdnW0kz5KPEgwSG743UjOice/o2Oa1p8WBqntHA/oWtqCyR+Wzy1mVjjzswk2HhcoPaCdr2hzHBzXC7XNIIIPAgjQheigkDfyPVtjvbDqp5DL+zS1TjfIPmwya2HBru4HXcY3tvFTzdAyKeqmDQ58dLGJHRsPB0hc5rW35C9/CyCRooe7eZCGnNTVrZeUTqOXO53JoLQWcdL5rLwpNl6ysYJcQrKimc7tNp6OQQthaeDXyNGaVwHEk2uTZBN1rMc2lpqNmeqmZEDwDjdzj3MYLuefBoK0I2LrItKXFahrDxFTHHVOHix7wCD53HgthgWxEFNIZnl9TUu9qoqD0knkzlG3waAg0uKb5aCGMv+Pcfkt6tLHm8Q6VrWgeJPoVWeL7eYpjVT1OjAhicQHdA7OAw2u6advyQDqG2B4do2XQr4wRYgEdx1X5iga32Whv1QB+CDV7K7Lw4fSsp6dtg0dp1u09/N7u8n7hYcAtwiICIiCE75sP6XBamwuWBkg+xI0n+XMuVMq7G22hzYbWNOt6eX/puXG6CdbmMf6ri8OY2ZNeB3/2WyfzhnvXVK4fhlLXBzTYtIII5EG4K7J2Sx5tbRQVLfzjATbk8aPHo4OHog26IiAiIghO9iT+y08f6Wtp2+jXGQ/dGtNimDw1Dcs8bZAOGYag97XDVp8itjvMlvU4azvqJH/w4Hf8AevJBFMSp58PcK2nqnv6vG5jYqoGYGORzfi2yXzi7g23GxtqArkwyZ74Y3Sx9FI5jXPYDmyPLQXNzDjY6X8FX9fQsmidFKMzHixF7e4jgb2N/BfjZfG6yDEIaJ0oqoJI3vDp7NmiZHYWD26TcRoRfxACCzUREBERBi4phcdTC+GdgfHI0tc08wfwI4gjUEAqEbu8LdSYhiNM+V0xApXsfJbOYzE5jQ4/KLQwNvzy30urBURb2NoD3TYeD5ugqCD90rUEuREQEREBERAREQEREGo2vmDcPq3O4Cnmv/DcuM10hv82xFPRdUjd8bU+0ObYAe0fDMQG+WbuXOF0HxXl8HTasfG0MjtbmWG/kBI0e5rrfWKo1ZuD4tJSzxzwOyyRuDmnxHI94IuCOYJQdrIo9sTttBiVM2WFwDwB0kZPajfzBHHL3O4H3hSFAREQV3vAdmxXDm/Niq3n1bE0L6vLbvsYxROcbCSnqI23+e10brDxIK9UBYOK4MycNLi9j4zmjkieY5I3EWuxw4eXArORBjUm0uJ0os4RV8Y5k9XqLeJ1jebc9D5rZRb2IxpUUdbCefxAlb6Ojcb+5YyBBs272sN+XM+P9pTzs+90dvvWXFvKwxwuK6n9ZQ37nWWhPivKWkY72mNd5tB/EIJKd42G/+upv4zP91HsQ2rpJsYw11LUxSk9ZheI3hxDZIg5twPpxtHqvAYfF+jZ+43/ZanaWNsIp6hrWt6vV08hIAHY6QMcNOVn/AHILhRfAvqAiIgIiICIiAozt3t7BhdOZJTmkcD0UQPae7+jRzd+JsFHN4u+aCgzQ02WeqGhAN44j+sI4u+gPWy50xzHZqyd09S8ySO4k8hyDRwa0cgEH62hx+WtqZKiodmfIbnuA5NaOTQNAFrkRAREQZWHYnLTyCSCR8Txwcxxa73jl4KeYXv7xOIWe6Kfxmi198bmk+qrlEFv/APiRq8v/AC1Pm77yW92b+q1WI/CAxKQWZ0EPjHESffI5yrVEGwxLaCoqJumnmkklHB7nG7bcMvzfSysPZHewLCKv0PATAaH9o0c/pD3c1ViIOnIKhr2hzHBzTwc0gg+RGhXoucsF2kqKR16eVzO9vFp82nQqwMH3zDQVcJB+fD/Vjj/VBZqLSYbtrRz26OoYCfkvPRu9z7LdNdcXGo7xqPeg+oiIC1u01F0tHPGOLon2+sGkj7wFskIHPhz8kEw2YxHrFFTzfpIY3+rmAke+4WzUK3RT/wDDREeNPNPAfsSuI/lc0eimqAiIgIvhKrzbbfXR0N44T1qcXGWM9hp+nJw9G3PfZBOMVxeGmidNUSNijbxc82HkOZJ5AalUBvD36S1OaHD80EOodJwlkHhb+7b5a+I4KCbWba1WIy9JVSXA9ljdI2DuY3+puTzK0SD6SviIgIiICIiAiIgIiICIiAiIgLJpcSliN4pHsPex7m/gURBtqfb2uZwqZD9Yh/8AnBWSzeZiA/P3844/+1EQep3pV/6Vv8Nn+y8n7y8QP+II8o4x/pXxEEz3S72oqPrDMQLyJn9KJGtzfGEWcHAd4DTcDkVaNNvqwl/+Ky/Xikb/AKURB6VG+PCmC/W2u8GskcfuaontB8IynYCKKB8zvnS/FMHjYXc7y7KIgqravenX192zTFkR/NQ3Yy30rG7/ALRKiKIgIiICIiAiIg//2Q=="/>
          <p:cNvSpPr>
            <a:spLocks noChangeAspect="1" noChangeArrowheads="1"/>
          </p:cNvSpPr>
          <p:nvPr/>
        </p:nvSpPr>
        <p:spPr bwMode="auto">
          <a:xfrm>
            <a:off x="63500" y="-1071563"/>
            <a:ext cx="2066925" cy="2209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AutoShape 16" descr="data:image/jpg;base64,/9j/4AAQSkZJRgABAQAAAQABAAD/2wCEAAkGBhQSEBUUEBQWFBUWFhgYFxgUFBgVFxgUFRUXGxsZFhgXHCceFxolHBcVHy8gJCcpLCwsFx8yNTMqNScrLCsBCQoKBQUFDQUFDSkYEhgpKSkpKSkpKSkpKSkpKSkpKSkpKSkpKSkpKSkpKSkpKSkpKSkpKSkpKSkpKSkpKSkpKf/AABEIAOgA2QMBIgACEQEDEQH/xAAcAAEAAgMBAQEAAAAAAAAAAAAABgcEBQgDAQL/xABMEAABAwIDBAcCCQkGBAcAAAABAAIDBBEFEiEGBzFBExQiUWFxgTKRCCNCUmJygqGxFUNTY3OSk6LBJDNEssLRJTSz0hg2VGR1g5T/xAAUAQEAAAAAAAAAAAAAAAAAAAAA/8QAFBEBAAAAAAAAAAAAAAAAAAAAAP/aAAwDAQACEQMRAD8Ao1ERAREQEREBERARF9AvwQAFZ+x+4WrqmtlqnCljdqA5pdMR9TQN+0b+Cxd1NLHTVBqaujq53R26ERU+djX83uzOb2hpYeJPEBXTBvcoPzzpqc/r6aVg9XBpaPUoNJRfB6w5gHSOqJDzJka0egY0WXjiPwdqB7T0Ms8TuV3Nkb6tLQT+8FY2F4/T1IvTTxTD9W9rveAbhZ6DmzbvcvPRQRmmY6qDc7ppWN7QuW5R0QJIY1oJzC+rnXsAFV67jVQb4d0bJo31lCwNmYC6WNg0laNS5oHCQanT2vPiHPaIiAiIgIiICIiAiIgIiICIiAiIgIiICIiArK3UF3RyCChfUz5xle1rQ1oIGj5n6Ri+vjdVqF1juhw4Q4NSgCxewyO8TI4uufQtHkAg1MGx+KTayz0tKDyijfUPHgS8taD5XCzBuymcLSYnUn6kcDB7shU8RBVGLbk5Cekp6sOlGoMsTYnX7+npg14PiQ7yWJhG0+LUcxpp8s8jG5uiqHWc+K9s8FU0WkF9D0jbi+pVxKv95UdqzDHj2ulmjv8AQfCSR72BBtsA3i01Q8QyZqWoP5moAY4n9W72ZR9U38ApUqyxHC4qhmSeNsje5wvY94PFp8QvChq66g/5aQ1cA/w9Q/4xo/Uzn7mvuP6BVu+fZJtDiTjELRTjpWDk0uJztHgHagcg4BQJW/vt2ppq6mpnR5454pHNkhlbklY2RgNyODm3YLOBI18VUCAiIgIiICIiAiIgIiICIiAiIgIiICIiD6F2XsfRmLDqSNws5lPC1wPEObG0G/je647w+p6OaOQjMGPa63flcDb1suy8AxuOspo6iA3jlbmF+I1IIPiCCD4hBsEREBQjexHlpqefh1erhe490by6NxPcLSX9FN1jYjh7J4XwzND45Glrmnm1wsfLzQQVFqjhddQnoDTS1kTdIZoSwvMfJszXOBD2jTNwNlm0Gx9bWm9YXUNP+iikDqiT68jdIm+DbnjdBE97GGCSgMlhmiexwNtcrjlIv3doG3gqTV673t3raTDnS089QWCRmeKaUysIcbBzc2rXBxHPUEqikBERAREQEREBERAREQEREBERAREQEREBdWbl7fkOksb6S+/rEt1ymul/g+TF2EWPBs8gb5WY78XH3oLMREQEREBEWm2yxo0lBUVDMuaONxZm4F/BoNuN3EC3NBVXwitrBlioIz2iRLNbkACI2nzu51vBveqKU5293eYhSxitrnNlMz/jHNcXOa9wuM9wLX1AtoLW7lBkBERAREQEREBERAREQEREBERAREQEREBW58HXHzHWy0zndmaPM0X06SI30HeWF/7oVRrdbF431TEKeovYRytLvqE2f/KXIOyUXxrri41C+oCIiAoXtu7rVTSYezXNI2oqbfJpoHZgHd2eQMaPJbTanawUuWKJhnq5QehgYe076bz+biHNx7jZfNktmTTNfLUP6WrnIdUS8iQLNjjHyY2DQBBr97tTCzBqrrHBzA1g5mUkZLeIcL+TSqRw/cZiE9JHUxdCRIwPbG6RzZMrtRe7cuosfa5qV7bYn+W8apqCEk0sTyXuB7Lyz+9cLcQADGD3l1uKvJjAAABYAWAHAAION8e2Pq6I2q6eSL6RF2Hye27T71pl2/PTte0se0Oa4WLXAOaQeRB0IVS7d7goZg6XDbQScTE4nonfVPGM/wAvlxQc9Is3GMFmpZTFUxuikbxa4W07xyI8RosJAREQEREBERAUj2FwCGpxGKmrXuhY9xabWa4vscrLuHZLjYXtz8VoqSpMcjHttdjmuFxcXaQRcHiNOCvytwel2loRVUuWCviFnW0PSAaMktq5ht2X8R6EIKw3lbuJMKn0vJTyE9FIRr9R9tA8feNRzAhi6h2aqG4zhktHiLC2oh+JqGkWe2RvsSt7ibXvwuHclzntPs7JQ1ctNN7UbrXHBzTq1w8CLFBqkREBEXtR0b5XtjiY573GzWtBc4k8gBxQeK2OC7PVFXJ0dLC+V3PI24Hi48GjxJCuTYb4PrQGy4o650PV2GwHhK8cfJvvKuTDsLip4xHBGyJg4NY0NHuCCq9ldq8VpJY8NmpoaqaOnbIMs/RvbEDlDXvILHPAsOXLU8VJjvVjhmMNfTVFI8MDyXME0YY4kBxfAXWbmBF7cQsDZD4/aLFJx7MLIqcHx0Lh6GM+9Y20e3VGzFaaaOQu6Mz0tVaGUtEbtQc2TK4NlYL2J9ooJXPvJw1rM5rYHDujkEjzfujju8n0Woi2srMSZ/wmLoICSOuVQ4gaEwQDV5vcXdYaH096fb7BQ7MyemY/vLOjd7y0FardTtjRR4ZTQSVULZrvGR0jQ/M+okLRa/E5h70Et2a2Qho8z2l0s8n97PKc0sh8XfJb3NGgsFqtrMakqJThtA4iVwBqZm8KWndxN+HTOFw1vHW+mhXpj+1UskxosLAfU8JZjrDSNPypD8qX5sY9dFgbSQxYNglSYSTI5pBkcbyS1Exy9I8/Kdc5vANQajc7hcb6mtrImBsQeKWmHdBDa5Hi6zHHvdc81aijm7zAOpYZTQkWcIw5/wC0k7bvOxcR5AKRoCIiDQbYbE02JQ9HUs1F8kjbCSMnm093eDoVzLt5u7qMLlyyjPE4no5mjsu8D8x9vkn0uuuVhYxg8VVC+GoYJI3izmu/EHiCOII1CDilFM95W7iTCp+b6eQnopP9D7cHj3EajmBDEBERAREQFYe67CMVgqoamjp5TE8tDy4ZYpIS4Zrl1gRzBHAjRRnYrZY4jWspmyCMvDjmcC4DI0u4DjwXWmzmD9UpIKcOz9DG1ma1s2UWvbkg948KibO6cMaJXsDHPAs5zGkkA99rqq/hDbJCSlZWsb8ZCQyQjnC86E/VeR++Vb61m02F9ZoqiAgHpYZGC/znMIafQ2Pog4vRfSF60dG+WRscTS973BrWtFyXE2AAQe2E4TLUzMhp2GSR5s1rfxPcBxJOgC6e3absIsLizOtJVPHxkltGj5kd+De88T7gPm6zdqzC4M0lnVUgHSPGuUcejYe4czzI8Ap0gLyqqlsbHPebNY0uce5rRc/cCvVRDezi3V8HqnA2LmdGPOUhn4E+5BpN0MvR4VUV02hnmqKl5+i29/TsuPqpFuzpCzCqbP7UjDM6/wA6d7pD/nWjx+hdRbNdXYLSGnip7d8tQWsePUvep7Q0oiiZG32WNaweTQAPuCD0MLTxA9wUH3qYVG+lgiaBG6aspos8bWh7Q6S5LTbQgAn0U7UR28GabDGd+IMd6RwTu/GyDfYFgMNHC2GnYGMGve5zjxc9x1c48yVBt6g6zWYZQDUS1HTSD9XALn7jJ7lZKrfAz1vaarmOrKKBlOzuD39p3qD0oQWOF9REBERAREQa3aLZ+Gtpn09Q3Mx49Wnk5p5OB1BXJ222xs2G1ToJtRxjeBYSR30cO48iOR967DUV3i7Cx4pSGI2bKy7oXn5L7cD9F3A+h4gIORkWRiGHyQSvimaWSMcWuaeIcOKx0BERBsMBxqSkqYqiE2fE8OHcbcWnwIuD4FdlYZXCaCOVugkY14HGwe0G33riVdhbvZM2E0R/9tF/kCCQoixsSr2wQySyGzY2Oe4/RY0k/gg4xxaHLUStHKV49zyF0JuZ3XdSjFXVt/tMjew0j+5jcOHhIRx7hp3rQbmd2hleMSrm6FxfBG4cXE36VwPIH2R6917yQEREBVvvaPT1GGUI1E1WJHj9XCNb+BD3fuqyFXFYOn2rhbypaJ7/ALUji33/ABjUG423PSVWG0w+XV9O79nSMMhv9sxe9S9Q2AdPj8juLaOjYzylqpC4kfYjAW32q2ugw+NklSXWkkbG0MGYlzudrjQAEn+qDdqHbWdrFcJZ+sqX/wAOnt/rUxUN2g1xzDB82Ktd72QtQS6onDGOe42a1pcT3BoufwVf7k6cuo56x47dZUyy3PHIHZQPRwk962O97GDT4PUFvtStELfEzHKf5M63uyWEdVoaeC1jHExp+tl7X810G2REQEREBERAREQVLvw3bdaiNbTN+Pib8a1o1libzsOL2j3jTkFzsu41zLvt2DFDWCeBtoKi7gANGSj2mjuBvmHmRyQVsiIgLofcHt109P1CQWkp2F0bhwdDm4Huc0uA8QR3Fc9wwue4NYC5ziAANSSTYAK7922z7sKr6TM7O6rbLDKNLMc1glbk7wMhaTfW9+QQXioJvpdJ+SnMiIHSTQxuvwyPkAse4F2UHwup2qt3l7SMkqBAT/Z6O1RVEcDKP7iDxdftEfVQTjY7H2VlHHLG0MIGR8Y06KWPsujtysRp4WW6VWbGQz4dPDJVuIZiZJkadBBWEudG3wzRkR9+ZgVpoCIiAq6wU32prvCkhA9eiKsVVPvOM+G1wxSnYXxyUzqabL8h51iee4ZgzX6NtLhBKd3h6XrtVx6xWS5T3wwWhZ6dhx+0qk3+bVdPXx00RuKYa25zyWJHoA0eZcpdhe8yko8LpqXDz1ur6JjGRRsebzOHac+4FhnLjbifDiohU7Iup8WwqKpIkqZ5RU1RNnXc+YEs00IAjcO65dbRBeuymNtrKKCoYbiSNpPg/g4eYcHD0Wkre1tDTD5lDO796aJqjmy9V+RcSfh9QctJVPMtHIfZa9xGaFx4DkPMA/K03WJ4hHBjxlmcGRx4U9z3O4AdbZ/twQa/b93XcXw7D26tjf1ufuyR+w0+dnD7TVZSrfdZSvqqirxaZpb1p2Sna7i2mjNgfWzR9g96shAREQEREBERAREQFCN8dHTyYROKmRseUB0Tncenbq1rRxJdq3Tk4nkt3tRtbFRMaCHSzSHLDBHrJK/uaOTRzcdB9ypDfLs1iPRxVtbIHtcbOijv0dKXey0cnAiwL+bhzuEFToiIJ9uhwQS1L53C4hAy/tH3APo0OPuVk4hX9XxCiqJI5XxRCcnoYzIRI+MMbdrfBztVpN0tEGYfn5ySPd6Ns0f5T71NEHhiG2VdV9iliNDEeM0+V1QQf0cTSWsPi4larZLZllTViKMF1JRydJM9xzGoreIa9x9vL7TvGw7l7YpVSySto6PWplF83EQRcHTP7rcGjmbKx9ncBioqaOngHZYOJ9pzjq57jzcTcnzQeW1ez7a2kkgccpcLxuHFkrDmY8eTgD5XHNeGxW0Bq6Rr5BlmjLoqhnzaiI5XjyJ7Q8HBb5Qmvd+T8VbNwpq8tilPKOsaLRPPcHtBYfEAlBNkREBQ3bt3T1FDQjUTT9NKOI6ClHSEO8HP6MehUyUO2cPWsVrKviyACiiPiw55z++Wt+wg0W02BYtBWOlweKjbC4N7IihjeXW7Wdzmgk3vwdwVc4htBin5dhlqaRstZTxWEMQNizLIQ7sOdqOlLtDyC6UVGTbRMg2tqZXsklIY2GOOFud7pTHE0BoJHIPN7oM6p22OKGOhxPCKhgleGiRue8bzoJG5oxa1zc3ta97jReUO61r8YFLWVdRVQx0jZAHuIJYJsrYXOBuWA9rS3hZWps7tPDWxudASCx2WSORpZLG8fJkYdWlaSn/8wy//AB8Vv/0PQS2CBrGtYxoa1oDWtaLANAsAAOAAXoiICIiAiIgIiICje0+1/QPbTUrOsVsgvHCDYNb+lnd+bjHfxPAd41+NbaPmmdRYSGy1A0lnOsFKDxLyNHycbMHPjwIW52Y2UiomOyl0k0hzTTyayyv73HkByaNAgxtmNkOge6pqn9YrZR8ZMRYNb+ihb+bjHdxPE+G4xfCo6mCSCZuaORha4eBHEdxHEHkQFmIg4y2q2dkoauWml4xusDycw6tcPAtIK1KvX4SGz4yU9Y0agmF58CC9l/IiT3qikF+buyPyXTnlldfu9t17rMOMvqJDBhrOsTXs5/8Ah4fGWQaEj5jbk2UV3HbP0leyaKrEj3Qua9sZme2JzHi1zG0i5Dm68jmGiv2hw+OCMRwRsjY3g1jQ1o8gNEGn2P2RbQxuu8yzynNPM4WL3cgB8ljeDW8lIERAWvx/BY6umkp5fZkba44tPFrm9zgQCPELYIgi+xWOyPElJWEdbpbNeeAmjPsTs7w4ce51xpwUoUJ3o0zYqbr8RMdVS2MT28X53taYXj5cbr8OR1HjmbLbfRVJ6GcdWq2+3BIbX+lC7hKw8ra96DY7X48KOjlmtdwGWNvN8zyGxtHm4j0uvDY7DGUdHFTue0yNbeU5hczPJfITz1c53pZRHfVVlnVAZAxuaYtAJzioEDhDLlaC4sY83JA0JB8F+dgcBwfEqQOjo29JHZswkDukEttbyXu++pvf0HBBZ91ztRF35dr8QjBeKKqzva0XJgc98UhFubWXd9kq2juooBrEyaE98VVUMP8A1CPuWFQbpGUz3voq2rgfIbyHPHKHm5N3CRna9o8e9BscT2cjrMlbh9QIKgtGSoiAeyWP5kzOErPPVvpZRxmL1FHivWcWhEUTqYU/WKcOkpy8S5w5/wAqEEEjtcLcbarIwvdnW0kz5KPEgwSG743UjOice/o2Oa1p8WBqntHA/oWtqCyR+Wzy1mVjjzswk2HhcoPaCdr2hzHBzXC7XNIIIPAgjQheigkDfyPVtjvbDqp5DL+zS1TjfIPmwya2HBru4HXcY3tvFTzdAyKeqmDQ58dLGJHRsPB0hc5rW35C9/CyCRooe7eZCGnNTVrZeUTqOXO53JoLQWcdL5rLwpNl6ysYJcQrKimc7tNp6OQQthaeDXyNGaVwHEk2uTZBN1rMc2lpqNmeqmZEDwDjdzj3MYLuefBoK0I2LrItKXFahrDxFTHHVOHix7wCD53HgthgWxEFNIZnl9TUu9qoqD0knkzlG3waAg0uKb5aCGMv+Pcfkt6tLHm8Q6VrWgeJPoVWeL7eYpjVT1OjAhicQHdA7OAw2u6advyQDqG2B4do2XQr4wRYgEdx1X5iga32Whv1QB+CDV7K7Lw4fSsp6dtg0dp1u09/N7u8n7hYcAtwiICIiCE75sP6XBamwuWBkg+xI0n+XMuVMq7G22hzYbWNOt6eX/puXG6CdbmMf6ri8OY2ZNeB3/2WyfzhnvXVK4fhlLXBzTYtIII5EG4K7J2Sx5tbRQVLfzjATbk8aPHo4OHog26IiAiIghO9iT+y08f6Wtp2+jXGQ/dGtNimDw1Dcs8bZAOGYag97XDVp8itjvMlvU4azvqJH/w4Hf8AevJBFMSp58PcK2nqnv6vG5jYqoGYGORzfi2yXzi7g23GxtqArkwyZ74Y3Sx9FI5jXPYDmyPLQXNzDjY6X8FX9fQsmidFKMzHixF7e4jgb2N/BfjZfG6yDEIaJ0oqoJI3vDp7NmiZHYWD26TcRoRfxACCzUREBERBi4phcdTC+GdgfHI0tc08wfwI4gjUEAqEbu8LdSYhiNM+V0xApXsfJbOYzE5jQ4/KLQwNvzy30urBURb2NoD3TYeD5ugqCD90rUEuREQEREBERAREQEREGo2vmDcPq3O4Cnmv/DcuM10hv82xFPRdUjd8bU+0ObYAe0fDMQG+WbuXOF0HxXl8HTasfG0MjtbmWG/kBI0e5rrfWKo1ZuD4tJSzxzwOyyRuDmnxHI94IuCOYJQdrIo9sTttBiVM2WFwDwB0kZPajfzBHHL3O4H3hSFAREQV3vAdmxXDm/Niq3n1bE0L6vLbvsYxROcbCSnqI23+e10brDxIK9UBYOK4MycNLi9j4zmjkieY5I3EWuxw4eXArORBjUm0uJ0os4RV8Y5k9XqLeJ1jebc9D5rZRb2IxpUUdbCefxAlb6Ojcb+5YyBBs272sN+XM+P9pTzs+90dvvWXFvKwxwuK6n9ZQ37nWWhPivKWkY72mNd5tB/EIJKd42G/+upv4zP91HsQ2rpJsYw11LUxSk9ZheI3hxDZIg5twPpxtHqvAYfF+jZ+43/ZanaWNsIp6hrWt6vV08hIAHY6QMcNOVn/AHILhRfAvqAiIgIiICIiAozt3t7BhdOZJTmkcD0UQPae7+jRzd+JsFHN4u+aCgzQ02WeqGhAN44j+sI4u+gPWy50xzHZqyd09S8ySO4k8hyDRwa0cgEH62hx+WtqZKiodmfIbnuA5NaOTQNAFrkRAREQZWHYnLTyCSCR8Txwcxxa73jl4KeYXv7xOIWe6Kfxmi198bmk+qrlEFv/APiRq8v/AC1Pm77yW92b+q1WI/CAxKQWZ0EPjHESffI5yrVEGwxLaCoqJumnmkklHB7nG7bcMvzfSysPZHewLCKv0PATAaH9o0c/pD3c1ViIOnIKhr2hzHBzTwc0gg+RGhXoucsF2kqKR16eVzO9vFp82nQqwMH3zDQVcJB+fD/Vjj/VBZqLSYbtrRz26OoYCfkvPRu9z7LdNdcXGo7xqPeg+oiIC1u01F0tHPGOLon2+sGkj7wFskIHPhz8kEw2YxHrFFTzfpIY3+rmAke+4WzUK3RT/wDDREeNPNPAfsSuI/lc0eimqAiIgIvhKrzbbfXR0N44T1qcXGWM9hp+nJw9G3PfZBOMVxeGmidNUSNijbxc82HkOZJ5AalUBvD36S1OaHD80EOodJwlkHhb+7b5a+I4KCbWba1WIy9JVSXA9ljdI2DuY3+puTzK0SD6SviIgIiICIiAiIgIiICIiAiIgLJpcSliN4pHsPex7m/gURBtqfb2uZwqZD9Yh/8AnBWSzeZiA/P3844/+1EQep3pV/6Vv8Nn+y8n7y8QP+II8o4x/pXxEEz3S72oqPrDMQLyJn9KJGtzfGEWcHAd4DTcDkVaNNvqwl/+Ky/Xikb/AKURB6VG+PCmC/W2u8GskcfuaontB8IynYCKKB8zvnS/FMHjYXc7y7KIgqravenX192zTFkR/NQ3Yy30rG7/ALRKiKIgIiICIiAiIg//2Q=="/>
          <p:cNvSpPr>
            <a:spLocks noChangeAspect="1" noChangeArrowheads="1"/>
          </p:cNvSpPr>
          <p:nvPr/>
        </p:nvSpPr>
        <p:spPr bwMode="auto">
          <a:xfrm>
            <a:off x="63500" y="-1071563"/>
            <a:ext cx="2066925" cy="2209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C:\Program Files\Microsoft Office XP\Media\CntCD1\ClipArt1\j018631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37474" cy="3733800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 XP\Media\CntCD1\ClipArt1\j019549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317496"/>
            <a:ext cx="3733800" cy="2540504"/>
          </a:xfrm>
          <a:prstGeom prst="rect">
            <a:avLst/>
          </a:prstGeom>
          <a:noFill/>
        </p:spPr>
      </p:pic>
      <p:pic>
        <p:nvPicPr>
          <p:cNvPr id="1028" name="Picture 4" descr="C:\Program Files\Microsoft Office XP\Media\CntCD1\ClipArt7\j030090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3962400"/>
            <a:ext cx="2974843" cy="2209800"/>
          </a:xfrm>
          <a:prstGeom prst="rect">
            <a:avLst/>
          </a:prstGeom>
          <a:noFill/>
        </p:spPr>
      </p:pic>
      <p:pic>
        <p:nvPicPr>
          <p:cNvPr id="1029" name="Picture 5" descr="C:\Program Files\Microsoft Office XP\Media\CntCD1\ClipArt7\j0309918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0"/>
            <a:ext cx="3540640" cy="2514600"/>
          </a:xfrm>
          <a:prstGeom prst="rect">
            <a:avLst/>
          </a:prstGeom>
          <a:noFill/>
        </p:spPr>
      </p:pic>
      <p:pic>
        <p:nvPicPr>
          <p:cNvPr id="1030" name="Picture 6" descr="C:\Program Files\Microsoft Office XP\Media\CntCD1\ClipArt7\j0309924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72200" y="3733800"/>
            <a:ext cx="3000080" cy="25313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609600" y="0"/>
          <a:ext cx="6934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47" name="Picture 2" descr="C:\Users\Liz\AppData\Local\Microsoft\Windows\Temporary Internet Files\Content.IE5\0Y5U9S28\MC900445826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0" y="304800"/>
            <a:ext cx="11049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 descr="C:\Users\Liz\AppData\Local\Microsoft\Windows\Temporary Internet Files\Content.IE5\SZZBZWPT\MC900413694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2667000"/>
            <a:ext cx="1193800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8" descr="C:\Users\Liz\AppData\Local\Microsoft\Windows\Temporary Internet Files\Content.IE5\5OYI6NW3\MC900432592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20000" y="3429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9" descr="C:\Users\Liz\AppData\Local\Microsoft\Windows\Temporary Internet Files\Content.IE5\AGLUH0AZ\MC900436392[1]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828800" y="5029200"/>
            <a:ext cx="13335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048000" y="5486400"/>
            <a:ext cx="2133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352800" y="5562600"/>
            <a:ext cx="2057400" cy="1295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</a:rPr>
              <a:t>Christians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53200" y="5105400"/>
            <a:ext cx="2133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781800" y="5410200"/>
            <a:ext cx="2057400" cy="1295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</a:rPr>
              <a:t>Muslims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419600" y="48768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324600" y="4724400"/>
            <a:ext cx="8382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5867400" y="2819400"/>
            <a:ext cx="3276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Abraham</a:t>
            </a:r>
            <a:r>
              <a:rPr lang="en-US" sz="2400" dirty="0"/>
              <a:t> is considered the </a:t>
            </a:r>
            <a:r>
              <a:rPr lang="en-US" sz="2400" b="1" dirty="0">
                <a:solidFill>
                  <a:schemeClr val="bg1"/>
                </a:solidFill>
              </a:rPr>
              <a:t>Patriarch of Judaism</a:t>
            </a:r>
            <a:r>
              <a:rPr lang="en-US" sz="2400" dirty="0"/>
              <a:t>, </a:t>
            </a:r>
            <a:r>
              <a:rPr lang="en-US" sz="2400" dirty="0">
                <a:solidFill>
                  <a:schemeClr val="bg1"/>
                </a:solidFill>
              </a:rPr>
              <a:t>Christianity</a:t>
            </a:r>
            <a:r>
              <a:rPr lang="en-US" sz="2400" dirty="0"/>
              <a:t>, and </a:t>
            </a:r>
            <a:r>
              <a:rPr lang="en-US" sz="2400" dirty="0">
                <a:solidFill>
                  <a:schemeClr val="bg1"/>
                </a:solidFill>
              </a:rPr>
              <a:t>Islam</a:t>
            </a:r>
            <a:r>
              <a:rPr lang="en-US" sz="2400" dirty="0"/>
              <a:t>. And sometimes Judaism, Christianity and Islam are called the </a:t>
            </a:r>
            <a:r>
              <a:rPr lang="en-US" sz="2400" b="1" dirty="0" err="1"/>
              <a:t>Abrahamic</a:t>
            </a:r>
            <a:r>
              <a:rPr lang="en-US" sz="2400" b="1" dirty="0"/>
              <a:t> Religions</a:t>
            </a:r>
            <a:r>
              <a:rPr lang="en-US" sz="2400" dirty="0"/>
              <a:t>.</a:t>
            </a:r>
          </a:p>
        </p:txBody>
      </p:sp>
      <p:pic>
        <p:nvPicPr>
          <p:cNvPr id="5123" name="Picture 2" descr="C:\Users\Liz\AppData\Local\Microsoft\Windows\Temporary Internet Files\Content.IE5\5OYI6NW3\MC9001940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682081"/>
            <a:ext cx="1148358" cy="117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43600" y="0"/>
            <a:ext cx="3200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/>
              <a:t>Islam developed </a:t>
            </a:r>
            <a:r>
              <a:rPr lang="en-US" sz="2800" b="1" dirty="0"/>
              <a:t>in the Middle East around </a:t>
            </a:r>
            <a:r>
              <a:rPr lang="en-US" sz="2800" b="1" dirty="0" smtClean="0"/>
              <a:t>62</a:t>
            </a:r>
            <a:r>
              <a:rPr lang="en-US" sz="2800" b="1" dirty="0" smtClean="0"/>
              <a:t>2 CE</a:t>
            </a:r>
            <a:r>
              <a:rPr lang="en-US" sz="2800" dirty="0"/>
              <a:t>. This means </a:t>
            </a:r>
            <a:r>
              <a:rPr lang="en-US" sz="2800" dirty="0" smtClean="0"/>
              <a:t>Islam </a:t>
            </a:r>
            <a:r>
              <a:rPr lang="en-US" sz="2800" dirty="0"/>
              <a:t>is about </a:t>
            </a:r>
            <a:r>
              <a:rPr lang="en-US" sz="2800" dirty="0" smtClean="0"/>
              <a:t>1,400 </a:t>
            </a:r>
            <a:r>
              <a:rPr lang="en-US" sz="2800" dirty="0"/>
              <a:t>years old.  </a:t>
            </a:r>
          </a:p>
        </p:txBody>
      </p:sp>
      <p:pic>
        <p:nvPicPr>
          <p:cNvPr id="7170" name="Picture 2" descr="http://www.uncp.edu/home/rwb/islam_map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8674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/>
          <p:cNvSpPr txBox="1">
            <a:spLocks noChangeArrowheads="1"/>
          </p:cNvSpPr>
          <p:nvPr/>
        </p:nvSpPr>
        <p:spPr bwMode="auto">
          <a:xfrm>
            <a:off x="4648200" y="3200400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  </a:t>
            </a:r>
          </a:p>
        </p:txBody>
      </p:sp>
      <p:sp>
        <p:nvSpPr>
          <p:cNvPr id="7171" name="TextBox 9"/>
          <p:cNvSpPr txBox="1">
            <a:spLocks noChangeArrowheads="1"/>
          </p:cNvSpPr>
          <p:nvPr/>
        </p:nvSpPr>
        <p:spPr bwMode="auto">
          <a:xfrm>
            <a:off x="3352800" y="0"/>
            <a:ext cx="5486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smtClean="0"/>
              <a:t>Muslims </a:t>
            </a:r>
            <a:r>
              <a:rPr lang="en-US" sz="2800" dirty="0" smtClean="0">
                <a:solidFill>
                  <a:srgbClr val="C00000"/>
                </a:solidFill>
              </a:rPr>
              <a:t>believe in 560 Muhammad was born in city of Mecca </a:t>
            </a:r>
            <a:r>
              <a:rPr lang="en-US" sz="2800" dirty="0" smtClean="0"/>
              <a:t>in what is now the country of Saudi Arabia</a:t>
            </a:r>
            <a:r>
              <a:rPr lang="en-US" sz="2800" dirty="0" smtClean="0"/>
              <a:t>.</a:t>
            </a:r>
            <a:endParaRPr lang="en-US" sz="2800" dirty="0"/>
          </a:p>
          <a:p>
            <a:endParaRPr lang="en-US" sz="3200" dirty="0"/>
          </a:p>
        </p:txBody>
      </p:sp>
      <p:pic>
        <p:nvPicPr>
          <p:cNvPr id="2051" name="Picture 3" descr="C:\Program Files\Microsoft Office XP\Media\CntCD1\ClipArt3\j023299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0"/>
            <a:ext cx="2895600" cy="2516479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0" y="2286000"/>
            <a:ext cx="6324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   *Muhammad </a:t>
            </a:r>
            <a:r>
              <a:rPr lang="en-US" sz="3200" dirty="0" smtClean="0"/>
              <a:t>was a prophet who Muslims believe was visited by </a:t>
            </a:r>
            <a:r>
              <a:rPr lang="en-US" sz="3200" dirty="0" smtClean="0">
                <a:solidFill>
                  <a:srgbClr val="FF0000"/>
                </a:solidFill>
              </a:rPr>
              <a:t>an Angel named Gabriel. </a:t>
            </a:r>
            <a:endParaRPr lang="en-US" sz="1000" dirty="0" smtClean="0">
              <a:solidFill>
                <a:srgbClr val="FF0000"/>
              </a:solidFill>
            </a:endParaRPr>
          </a:p>
          <a:p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 smtClean="0"/>
              <a:t> </a:t>
            </a:r>
            <a:r>
              <a:rPr lang="en-US" sz="3200" dirty="0" smtClean="0"/>
              <a:t>  *The </a:t>
            </a:r>
            <a:r>
              <a:rPr lang="en-US" sz="3200" dirty="0" smtClean="0"/>
              <a:t>angel gave Muhammad the “word of God,” which became the </a:t>
            </a:r>
            <a:r>
              <a:rPr lang="en-US" sz="3200" dirty="0" smtClean="0">
                <a:solidFill>
                  <a:srgbClr val="FF0000"/>
                </a:solidFill>
              </a:rPr>
              <a:t>Quran or Muslim Holy Book. </a:t>
            </a:r>
            <a:r>
              <a:rPr lang="en-US" sz="2800" dirty="0" smtClean="0"/>
              <a:t>Muslims also consider the Torah and Bible holy books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172200" y="1981200"/>
            <a:ext cx="2971800" cy="487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4" descr="C:\Program Files\Microsoft Office XP\Media\CntCD1\ClipArt7\j033547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2438400"/>
            <a:ext cx="1151528" cy="1056437"/>
          </a:xfrm>
          <a:prstGeom prst="rect">
            <a:avLst/>
          </a:prstGeom>
          <a:noFill/>
        </p:spPr>
      </p:pic>
      <p:pic>
        <p:nvPicPr>
          <p:cNvPr id="13" name="Picture 5" descr="C:\Program Files\Microsoft Office XP\Media\CntCD1\ClipArt4\j0250609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9182" y="2743200"/>
            <a:ext cx="1284818" cy="894784"/>
          </a:xfrm>
          <a:prstGeom prst="rect">
            <a:avLst/>
          </a:prstGeom>
          <a:noFill/>
        </p:spPr>
      </p:pic>
      <p:pic>
        <p:nvPicPr>
          <p:cNvPr id="2055" name="Picture 7" descr="C:\Program Files\Microsoft Office XP\Media\CntCD1\ClipArt7\j0310326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4495800"/>
            <a:ext cx="1106591" cy="717804"/>
          </a:xfrm>
          <a:prstGeom prst="rect">
            <a:avLst/>
          </a:prstGeom>
          <a:noFill/>
        </p:spPr>
      </p:pic>
      <p:pic>
        <p:nvPicPr>
          <p:cNvPr id="16" name="Picture 2" descr="C:\Program Files\Microsoft Office XP\Media\CntCD1\ClipArt7\j0335494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15200" y="5715000"/>
            <a:ext cx="838200" cy="826799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6248400" y="2286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Torah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848600" y="2209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Bible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162800" y="4191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Quran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229600" y="5791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Islam</a:t>
            </a:r>
            <a:endParaRPr lang="en-US" b="1" dirty="0"/>
          </a:p>
        </p:txBody>
      </p:sp>
      <p:sp>
        <p:nvSpPr>
          <p:cNvPr id="22" name="Plus 21"/>
          <p:cNvSpPr/>
          <p:nvPr/>
        </p:nvSpPr>
        <p:spPr>
          <a:xfrm>
            <a:off x="7315200" y="2743200"/>
            <a:ext cx="914400" cy="9144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qual 22"/>
          <p:cNvSpPr/>
          <p:nvPr/>
        </p:nvSpPr>
        <p:spPr>
          <a:xfrm>
            <a:off x="6324600" y="5638800"/>
            <a:ext cx="914400" cy="914400"/>
          </a:xfrm>
          <a:prstGeom prst="mathEqual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5" name="Curved Connector 24"/>
          <p:cNvCxnSpPr>
            <a:stCxn id="22" idx="1"/>
          </p:cNvCxnSpPr>
          <p:nvPr/>
        </p:nvCxnSpPr>
        <p:spPr>
          <a:xfrm rot="5400000">
            <a:off x="7330798" y="3673198"/>
            <a:ext cx="578404" cy="304800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228600" y="2971800"/>
            <a:ext cx="86106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Declaration of Faith: “There is no God, but God and Muhammad is his prophet.”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Prayer 5 times daily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Ramadan</a:t>
            </a:r>
            <a:r>
              <a:rPr lang="en-US" sz="3200" dirty="0" smtClean="0"/>
              <a:t>: Month long fast (no eating)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Alms giving (giving to poor every month)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Hajji: Trip to Mecca some time in life</a:t>
            </a:r>
            <a:endParaRPr lang="en-US" sz="3200" dirty="0"/>
          </a:p>
        </p:txBody>
      </p:sp>
      <p:pic>
        <p:nvPicPr>
          <p:cNvPr id="3075" name="Picture 3" descr="C:\Program Files\Microsoft Office XP\Media\CntCD1\Photo1\j03092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04800"/>
            <a:ext cx="1676400" cy="25146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9600" y="228600"/>
            <a:ext cx="53825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In order to be a Muslim or follower of Islam, you must follow the 5 pillars of Islam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aulosinternet.wikispaces.com/file/view/map_11_Spread_of_islam.gif/209849468/map_11_Spread_of_islam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36525"/>
            <a:ext cx="9178049" cy="6994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7"/>
          <p:cNvSpPr txBox="1">
            <a:spLocks noChangeArrowheads="1"/>
          </p:cNvSpPr>
          <p:nvPr/>
        </p:nvSpPr>
        <p:spPr bwMode="auto">
          <a:xfrm>
            <a:off x="6096000" y="152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52800" y="0"/>
            <a:ext cx="69329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bg1"/>
                </a:solidFill>
              </a:rPr>
              <a:t>Shia</a:t>
            </a:r>
            <a:r>
              <a:rPr lang="en-US" sz="4000" dirty="0" smtClean="0">
                <a:solidFill>
                  <a:schemeClr val="bg1"/>
                </a:solidFill>
              </a:rPr>
              <a:t> and Sunni Schism 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	</a:t>
            </a:r>
            <a:r>
              <a:rPr lang="en-US" sz="4000" dirty="0" smtClean="0">
                <a:solidFill>
                  <a:schemeClr val="bg1"/>
                </a:solidFill>
              </a:rPr>
              <a:t>	(split)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5122" name="Picture 2" descr="http://t1.gstatic.com/images?q=tbn:ANd9GcRTCGBQhr0TwV9zIOlCz3mIsUY0dpZkdB27QIsVMd0HGxWjZ-Zt5UJE4AV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1752600"/>
            <a:ext cx="2362200" cy="205511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657600" y="12192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Caliph: Is a leader in Islam. 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3318570"/>
            <a:ext cx="4343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92D050"/>
                </a:solidFill>
              </a:rPr>
              <a:t>Shai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Muslims believe Ali, the grandson of Muhammad is the True Caliph, and all leaders must be descendants of Muhammad.</a:t>
            </a:r>
          </a:p>
          <a:p>
            <a:endParaRPr lang="en-US" sz="3200" dirty="0" smtClean="0"/>
          </a:p>
        </p:txBody>
      </p:sp>
      <p:pic>
        <p:nvPicPr>
          <p:cNvPr id="5124" name="Picture 4" descr="http://t3.gstatic.com/images?q=tbn:ANd9GcQoococqc-FZOOhjJv5T2UUibWmcB15nwes95Xxqm1MGTZKKilLeyVUbvF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505200" cy="3082130"/>
          </a:xfrm>
          <a:prstGeom prst="rect">
            <a:avLst/>
          </a:prstGeom>
          <a:noFill/>
        </p:spPr>
      </p:pic>
      <p:sp>
        <p:nvSpPr>
          <p:cNvPr id="11" name="Oval 10"/>
          <p:cNvSpPr/>
          <p:nvPr/>
        </p:nvSpPr>
        <p:spPr>
          <a:xfrm>
            <a:off x="0" y="0"/>
            <a:ext cx="1905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Sunni</a:t>
            </a:r>
            <a:endParaRPr lang="en-US" sz="2800" b="1" dirty="0"/>
          </a:p>
        </p:txBody>
      </p:sp>
      <p:sp>
        <p:nvSpPr>
          <p:cNvPr id="12" name="Oval 11"/>
          <p:cNvSpPr/>
          <p:nvPr/>
        </p:nvSpPr>
        <p:spPr>
          <a:xfrm>
            <a:off x="1905000" y="1981200"/>
            <a:ext cx="16764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/>
              <a:t>Shia</a:t>
            </a:r>
            <a:endParaRPr lang="en-US" sz="2800" b="1" dirty="0"/>
          </a:p>
        </p:txBody>
      </p:sp>
      <p:sp>
        <p:nvSpPr>
          <p:cNvPr id="13" name="Rectangle 12"/>
          <p:cNvSpPr/>
          <p:nvPr/>
        </p:nvSpPr>
        <p:spPr>
          <a:xfrm>
            <a:off x="4343400" y="4038600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Sunni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2060"/>
                </a:solidFill>
              </a:rPr>
              <a:t>Muslims believes that the leader of Islam does not need to be related to </a:t>
            </a:r>
            <a:r>
              <a:rPr lang="en-US" sz="3200" dirty="0" smtClean="0">
                <a:solidFill>
                  <a:srgbClr val="002060"/>
                </a:solidFill>
              </a:rPr>
              <a:t>Muhammad.</a:t>
            </a:r>
            <a:endParaRPr lang="en-US" sz="3200" dirty="0">
              <a:solidFill>
                <a:srgbClr val="002060"/>
              </a:solidFill>
            </a:endParaRPr>
          </a:p>
        </p:txBody>
      </p:sp>
      <p:pic>
        <p:nvPicPr>
          <p:cNvPr id="5126" name="Picture 6" descr="http://www.clipartreview.com/_images_300/An_Imam_Leading_Prayer_091221-210069-07800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1992924"/>
            <a:ext cx="1371599" cy="2110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ebspace.ship.edu/cgboer/Islam-by-country-smooth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08188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04800" y="457200"/>
            <a:ext cx="1905000" cy="3200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00B050"/>
                </a:solidFill>
              </a:rPr>
              <a:t>Sunni</a:t>
            </a:r>
          </a:p>
          <a:p>
            <a:pPr algn="ctr"/>
            <a:endParaRPr lang="en-US" sz="48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4800" b="1" dirty="0" err="1" smtClean="0">
                <a:solidFill>
                  <a:srgbClr val="0070C0"/>
                </a:solidFill>
              </a:rPr>
              <a:t>Shia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321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</dc:creator>
  <cp:lastModifiedBy>knappe</cp:lastModifiedBy>
  <cp:revision>137</cp:revision>
  <dcterms:created xsi:type="dcterms:W3CDTF">2011-10-04T18:49:52Z</dcterms:created>
  <dcterms:modified xsi:type="dcterms:W3CDTF">2011-10-21T20:55:10Z</dcterms:modified>
</cp:coreProperties>
</file>