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59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A81684-4631-4864-AD29-9E3AE0B9D2F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464165-7AA8-48B8-A4CC-B13E37D77A68}">
      <dgm:prSet phldrT="[Text]"/>
      <dgm:spPr/>
      <dgm:t>
        <a:bodyPr/>
        <a:lstStyle/>
        <a:p>
          <a:r>
            <a:rPr lang="en-US" dirty="0" smtClean="0"/>
            <a:t>Abraham</a:t>
          </a:r>
        </a:p>
      </dgm:t>
    </dgm:pt>
    <dgm:pt modelId="{D3BAE17F-7C17-4DCA-A837-3B3C38F1BAC0}" type="parTrans" cxnId="{A4122361-71A0-4C64-9419-B191CDE8DC54}">
      <dgm:prSet/>
      <dgm:spPr/>
      <dgm:t>
        <a:bodyPr/>
        <a:lstStyle/>
        <a:p>
          <a:endParaRPr lang="en-US"/>
        </a:p>
      </dgm:t>
    </dgm:pt>
    <dgm:pt modelId="{6BCAEE6B-5CB0-4CCA-8938-75E2324379B3}" type="sibTrans" cxnId="{A4122361-71A0-4C64-9419-B191CDE8DC54}">
      <dgm:prSet/>
      <dgm:spPr/>
      <dgm:t>
        <a:bodyPr/>
        <a:lstStyle/>
        <a:p>
          <a:endParaRPr lang="en-US"/>
        </a:p>
      </dgm:t>
    </dgm:pt>
    <dgm:pt modelId="{4019195E-590E-4ABA-AE6C-F82BD9B8A769}">
      <dgm:prSet phldrT="[Text]"/>
      <dgm:spPr/>
      <dgm:t>
        <a:bodyPr/>
        <a:lstStyle/>
        <a:p>
          <a:r>
            <a:rPr lang="en-US" dirty="0" smtClean="0"/>
            <a:t>Isaac</a:t>
          </a:r>
        </a:p>
      </dgm:t>
    </dgm:pt>
    <dgm:pt modelId="{A5E6A34D-4155-437E-9977-CB44EACF2F4C}" type="parTrans" cxnId="{727367ED-A3CA-4A44-8634-D85D189195BF}">
      <dgm:prSet/>
      <dgm:spPr/>
      <dgm:t>
        <a:bodyPr/>
        <a:lstStyle/>
        <a:p>
          <a:endParaRPr lang="en-US"/>
        </a:p>
      </dgm:t>
    </dgm:pt>
    <dgm:pt modelId="{87D03B38-F545-459D-A1A9-BA3CC6E8D756}" type="sibTrans" cxnId="{727367ED-A3CA-4A44-8634-D85D189195BF}">
      <dgm:prSet/>
      <dgm:spPr/>
      <dgm:t>
        <a:bodyPr/>
        <a:lstStyle/>
        <a:p>
          <a:endParaRPr lang="en-US"/>
        </a:p>
      </dgm:t>
    </dgm:pt>
    <dgm:pt modelId="{C088C825-DAA3-4368-8834-E1FA79C1F328}">
      <dgm:prSet phldrT="[Text]"/>
      <dgm:spPr/>
      <dgm:t>
        <a:bodyPr/>
        <a:lstStyle/>
        <a:p>
          <a:r>
            <a:rPr lang="en-US" dirty="0" smtClean="0"/>
            <a:t>Jews</a:t>
          </a:r>
          <a:endParaRPr lang="en-US" dirty="0"/>
        </a:p>
      </dgm:t>
    </dgm:pt>
    <dgm:pt modelId="{4A99E0A6-450C-4075-B385-5DFCD37043E2}" type="parTrans" cxnId="{893D8807-ADE7-4109-8E74-C9261A6A1807}">
      <dgm:prSet/>
      <dgm:spPr/>
      <dgm:t>
        <a:bodyPr/>
        <a:lstStyle/>
        <a:p>
          <a:endParaRPr lang="en-US"/>
        </a:p>
      </dgm:t>
    </dgm:pt>
    <dgm:pt modelId="{E272E147-C23E-4182-9B0D-5C30E69B4F27}" type="sibTrans" cxnId="{893D8807-ADE7-4109-8E74-C9261A6A1807}">
      <dgm:prSet/>
      <dgm:spPr/>
      <dgm:t>
        <a:bodyPr/>
        <a:lstStyle/>
        <a:p>
          <a:endParaRPr lang="en-US"/>
        </a:p>
      </dgm:t>
    </dgm:pt>
    <dgm:pt modelId="{F5FEF10B-D3C8-4F48-9A73-36E111941B8D}">
      <dgm:prSet phldrT="[Text]"/>
      <dgm:spPr/>
      <dgm:t>
        <a:bodyPr/>
        <a:lstStyle/>
        <a:p>
          <a:r>
            <a:rPr lang="en-US" dirty="0" smtClean="0"/>
            <a:t>Christians</a:t>
          </a:r>
          <a:endParaRPr lang="en-US" dirty="0"/>
        </a:p>
      </dgm:t>
    </dgm:pt>
    <dgm:pt modelId="{D7B3F89E-5365-4863-9B04-8A84227BE167}" type="parTrans" cxnId="{FF939663-09C1-4237-B146-A2902CB29396}">
      <dgm:prSet/>
      <dgm:spPr/>
      <dgm:t>
        <a:bodyPr/>
        <a:lstStyle/>
        <a:p>
          <a:endParaRPr lang="en-US"/>
        </a:p>
      </dgm:t>
    </dgm:pt>
    <dgm:pt modelId="{D483C558-5436-4002-9C8F-FDBEF5FE307C}" type="sibTrans" cxnId="{FF939663-09C1-4237-B146-A2902CB29396}">
      <dgm:prSet/>
      <dgm:spPr/>
      <dgm:t>
        <a:bodyPr/>
        <a:lstStyle/>
        <a:p>
          <a:endParaRPr lang="en-US"/>
        </a:p>
      </dgm:t>
    </dgm:pt>
    <dgm:pt modelId="{70ABB9C7-23C0-44FC-AFB3-3C5BC6A8801B}">
      <dgm:prSet phldrT="[Text]"/>
      <dgm:spPr/>
      <dgm:t>
        <a:bodyPr/>
        <a:lstStyle/>
        <a:p>
          <a:r>
            <a:rPr lang="en-US" dirty="0" smtClean="0"/>
            <a:t>Ishmael</a:t>
          </a:r>
          <a:endParaRPr lang="en-US" dirty="0"/>
        </a:p>
      </dgm:t>
    </dgm:pt>
    <dgm:pt modelId="{558F8C0D-CDD8-4BBB-8CAB-45C72A1D7AC2}" type="parTrans" cxnId="{9A98A107-2782-4957-8AAE-30DFFF4656DE}">
      <dgm:prSet/>
      <dgm:spPr/>
      <dgm:t>
        <a:bodyPr/>
        <a:lstStyle/>
        <a:p>
          <a:endParaRPr lang="en-US"/>
        </a:p>
      </dgm:t>
    </dgm:pt>
    <dgm:pt modelId="{95539F61-1C5F-4072-B87D-B4E66AB4A440}" type="sibTrans" cxnId="{9A98A107-2782-4957-8AAE-30DFFF4656DE}">
      <dgm:prSet/>
      <dgm:spPr/>
      <dgm:t>
        <a:bodyPr/>
        <a:lstStyle/>
        <a:p>
          <a:endParaRPr lang="en-US"/>
        </a:p>
      </dgm:t>
    </dgm:pt>
    <dgm:pt modelId="{F5107FBE-877C-4E5E-A1FD-77ABEEF36DAC}">
      <dgm:prSet phldrT="[Text]"/>
      <dgm:spPr/>
      <dgm:t>
        <a:bodyPr/>
        <a:lstStyle/>
        <a:p>
          <a:r>
            <a:rPr lang="en-US" dirty="0" smtClean="0"/>
            <a:t>Muslims</a:t>
          </a:r>
          <a:endParaRPr lang="en-US" dirty="0"/>
        </a:p>
      </dgm:t>
    </dgm:pt>
    <dgm:pt modelId="{48426394-5423-4EC0-B991-4E458E81705A}" type="parTrans" cxnId="{A95258E5-33BE-4970-A90A-0F7DFC83822A}">
      <dgm:prSet/>
      <dgm:spPr/>
      <dgm:t>
        <a:bodyPr/>
        <a:lstStyle/>
        <a:p>
          <a:endParaRPr lang="en-US"/>
        </a:p>
      </dgm:t>
    </dgm:pt>
    <dgm:pt modelId="{FAE870AD-53D8-42A0-A19A-E2B36BE901AD}" type="sibTrans" cxnId="{A95258E5-33BE-4970-A90A-0F7DFC83822A}">
      <dgm:prSet/>
      <dgm:spPr/>
      <dgm:t>
        <a:bodyPr/>
        <a:lstStyle/>
        <a:p>
          <a:endParaRPr lang="en-US"/>
        </a:p>
      </dgm:t>
    </dgm:pt>
    <dgm:pt modelId="{ADFE9094-DE21-42A2-941A-BB4AAF4A9127}" type="pres">
      <dgm:prSet presAssocID="{0DA81684-4631-4864-AD29-9E3AE0B9D2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AF39B7E-3E76-4F73-A46A-CD0581F67167}" type="pres">
      <dgm:prSet presAssocID="{19464165-7AA8-48B8-A4CC-B13E37D77A68}" presName="hierRoot1" presStyleCnt="0"/>
      <dgm:spPr/>
    </dgm:pt>
    <dgm:pt modelId="{F9944ADC-2CF5-4BDC-9FD0-8D38C4C2B73D}" type="pres">
      <dgm:prSet presAssocID="{19464165-7AA8-48B8-A4CC-B13E37D77A68}" presName="composite" presStyleCnt="0"/>
      <dgm:spPr/>
    </dgm:pt>
    <dgm:pt modelId="{0FD9F08B-4FC3-4047-B429-F0EF3B96D639}" type="pres">
      <dgm:prSet presAssocID="{19464165-7AA8-48B8-A4CC-B13E37D77A68}" presName="background" presStyleLbl="node0" presStyleIdx="0" presStyleCnt="1"/>
      <dgm:spPr/>
    </dgm:pt>
    <dgm:pt modelId="{106EAA3A-945C-4FAD-B9AB-BA2D5AB73A91}" type="pres">
      <dgm:prSet presAssocID="{19464165-7AA8-48B8-A4CC-B13E37D77A6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E9722C-7593-4683-978C-F7A8D70BB2FF}" type="pres">
      <dgm:prSet presAssocID="{19464165-7AA8-48B8-A4CC-B13E37D77A68}" presName="hierChild2" presStyleCnt="0"/>
      <dgm:spPr/>
    </dgm:pt>
    <dgm:pt modelId="{48F3F4B3-A4BE-4BA4-B4E4-1CA4FB6EE51B}" type="pres">
      <dgm:prSet presAssocID="{A5E6A34D-4155-437E-9977-CB44EACF2F4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ED5B820F-3B76-4B0F-9C2C-9734476668C9}" type="pres">
      <dgm:prSet presAssocID="{4019195E-590E-4ABA-AE6C-F82BD9B8A769}" presName="hierRoot2" presStyleCnt="0"/>
      <dgm:spPr/>
    </dgm:pt>
    <dgm:pt modelId="{44C1D264-A07D-4DD6-82EB-07C8F8B864FD}" type="pres">
      <dgm:prSet presAssocID="{4019195E-590E-4ABA-AE6C-F82BD9B8A769}" presName="composite2" presStyleCnt="0"/>
      <dgm:spPr/>
    </dgm:pt>
    <dgm:pt modelId="{C734D047-604F-483D-9801-3BB9A4FC9266}" type="pres">
      <dgm:prSet presAssocID="{4019195E-590E-4ABA-AE6C-F82BD9B8A769}" presName="background2" presStyleLbl="node2" presStyleIdx="0" presStyleCnt="2"/>
      <dgm:spPr/>
    </dgm:pt>
    <dgm:pt modelId="{D148CF4C-99C3-49AF-9FEE-3FE4B5B8C2E6}" type="pres">
      <dgm:prSet presAssocID="{4019195E-590E-4ABA-AE6C-F82BD9B8A769}" presName="text2" presStyleLbl="fgAcc2" presStyleIdx="0" presStyleCnt="2" custScaleX="83621" custScaleY="459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7E1253-F00C-4386-9F51-01223714525C}" type="pres">
      <dgm:prSet presAssocID="{4019195E-590E-4ABA-AE6C-F82BD9B8A769}" presName="hierChild3" presStyleCnt="0"/>
      <dgm:spPr/>
    </dgm:pt>
    <dgm:pt modelId="{4510F1C2-457B-47A8-A376-1CA62B5E67A3}" type="pres">
      <dgm:prSet presAssocID="{4A99E0A6-450C-4075-B385-5DFCD37043E2}" presName="Name17" presStyleLbl="parChTrans1D3" presStyleIdx="0" presStyleCnt="3"/>
      <dgm:spPr/>
      <dgm:t>
        <a:bodyPr/>
        <a:lstStyle/>
        <a:p>
          <a:endParaRPr lang="en-US"/>
        </a:p>
      </dgm:t>
    </dgm:pt>
    <dgm:pt modelId="{BE5F561D-A579-4455-850C-59E3EBCD7C12}" type="pres">
      <dgm:prSet presAssocID="{C088C825-DAA3-4368-8834-E1FA79C1F328}" presName="hierRoot3" presStyleCnt="0"/>
      <dgm:spPr/>
    </dgm:pt>
    <dgm:pt modelId="{903A7B9F-D0E8-47BF-99B7-9CDD85DDDC01}" type="pres">
      <dgm:prSet presAssocID="{C088C825-DAA3-4368-8834-E1FA79C1F328}" presName="composite3" presStyleCnt="0"/>
      <dgm:spPr/>
    </dgm:pt>
    <dgm:pt modelId="{0B16B897-6ED7-40EB-ABCF-F99D178AA7A5}" type="pres">
      <dgm:prSet presAssocID="{C088C825-DAA3-4368-8834-E1FA79C1F328}" presName="background3" presStyleLbl="node3" presStyleIdx="0" presStyleCnt="3"/>
      <dgm:spPr/>
    </dgm:pt>
    <dgm:pt modelId="{5C917FDB-378C-42F4-B12E-666CAF17C183}" type="pres">
      <dgm:prSet presAssocID="{C088C825-DAA3-4368-8834-E1FA79C1F328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1BC0F3-D8FE-4577-AA18-9EE27E93E868}" type="pres">
      <dgm:prSet presAssocID="{C088C825-DAA3-4368-8834-E1FA79C1F328}" presName="hierChild4" presStyleCnt="0"/>
      <dgm:spPr/>
    </dgm:pt>
    <dgm:pt modelId="{75AAA767-BE52-42DD-AFA0-6C0B29F03703}" type="pres">
      <dgm:prSet presAssocID="{D7B3F89E-5365-4863-9B04-8A84227BE167}" presName="Name17" presStyleLbl="parChTrans1D3" presStyleIdx="1" presStyleCnt="3"/>
      <dgm:spPr/>
      <dgm:t>
        <a:bodyPr/>
        <a:lstStyle/>
        <a:p>
          <a:endParaRPr lang="en-US"/>
        </a:p>
      </dgm:t>
    </dgm:pt>
    <dgm:pt modelId="{B3F7894F-6A51-4D52-B83E-BE1033DAF4AC}" type="pres">
      <dgm:prSet presAssocID="{F5FEF10B-D3C8-4F48-9A73-36E111941B8D}" presName="hierRoot3" presStyleCnt="0"/>
      <dgm:spPr/>
    </dgm:pt>
    <dgm:pt modelId="{E9D6B2CA-B3ED-4F03-817D-6F444C29551A}" type="pres">
      <dgm:prSet presAssocID="{F5FEF10B-D3C8-4F48-9A73-36E111941B8D}" presName="composite3" presStyleCnt="0"/>
      <dgm:spPr/>
    </dgm:pt>
    <dgm:pt modelId="{608AFD8C-ADAF-4F38-B3C2-9A931BA52EA8}" type="pres">
      <dgm:prSet presAssocID="{F5FEF10B-D3C8-4F48-9A73-36E111941B8D}" presName="background3" presStyleLbl="node3" presStyleIdx="1" presStyleCnt="3"/>
      <dgm:spPr/>
    </dgm:pt>
    <dgm:pt modelId="{DD6B404B-7B0D-4A76-9C52-BB342BA2D813}" type="pres">
      <dgm:prSet presAssocID="{F5FEF10B-D3C8-4F48-9A73-36E111941B8D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FCDAF4-0A01-4561-8F64-FB1217764191}" type="pres">
      <dgm:prSet presAssocID="{F5FEF10B-D3C8-4F48-9A73-36E111941B8D}" presName="hierChild4" presStyleCnt="0"/>
      <dgm:spPr/>
    </dgm:pt>
    <dgm:pt modelId="{A9198FB2-1B38-4DB7-A7D9-3563F31A5A1C}" type="pres">
      <dgm:prSet presAssocID="{558F8C0D-CDD8-4BBB-8CAB-45C72A1D7AC2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9D50C1A-E355-4ED2-B4F9-7C36FF803B05}" type="pres">
      <dgm:prSet presAssocID="{70ABB9C7-23C0-44FC-AFB3-3C5BC6A8801B}" presName="hierRoot2" presStyleCnt="0"/>
      <dgm:spPr/>
    </dgm:pt>
    <dgm:pt modelId="{6753E67C-78A4-40D9-8D04-6D02178C4691}" type="pres">
      <dgm:prSet presAssocID="{70ABB9C7-23C0-44FC-AFB3-3C5BC6A8801B}" presName="composite2" presStyleCnt="0"/>
      <dgm:spPr/>
    </dgm:pt>
    <dgm:pt modelId="{9F5AA062-B470-4F03-8633-2955DA5AC2E1}" type="pres">
      <dgm:prSet presAssocID="{70ABB9C7-23C0-44FC-AFB3-3C5BC6A8801B}" presName="background2" presStyleLbl="node2" presStyleIdx="1" presStyleCnt="2"/>
      <dgm:spPr/>
    </dgm:pt>
    <dgm:pt modelId="{468517BF-BAEE-4B96-9C21-BF7FD9D79590}" type="pres">
      <dgm:prSet presAssocID="{70ABB9C7-23C0-44FC-AFB3-3C5BC6A8801B}" presName="text2" presStyleLbl="fgAcc2" presStyleIdx="1" presStyleCnt="2" custScaleX="65867" custScaleY="51892" custLinFactNeighborX="-32622" custLinFactNeighborY="-10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9E306C-D803-43B7-9535-67D002F6F2CD}" type="pres">
      <dgm:prSet presAssocID="{70ABB9C7-23C0-44FC-AFB3-3C5BC6A8801B}" presName="hierChild3" presStyleCnt="0"/>
      <dgm:spPr/>
    </dgm:pt>
    <dgm:pt modelId="{E23BF399-C57D-4A8F-B9C6-B186C4B8DAB8}" type="pres">
      <dgm:prSet presAssocID="{48426394-5423-4EC0-B991-4E458E81705A}" presName="Name17" presStyleLbl="parChTrans1D3" presStyleIdx="2" presStyleCnt="3"/>
      <dgm:spPr/>
      <dgm:t>
        <a:bodyPr/>
        <a:lstStyle/>
        <a:p>
          <a:endParaRPr lang="en-US"/>
        </a:p>
      </dgm:t>
    </dgm:pt>
    <dgm:pt modelId="{878D3B7E-4BA5-4967-8577-5958F54E99E0}" type="pres">
      <dgm:prSet presAssocID="{F5107FBE-877C-4E5E-A1FD-77ABEEF36DAC}" presName="hierRoot3" presStyleCnt="0"/>
      <dgm:spPr/>
    </dgm:pt>
    <dgm:pt modelId="{ED588E53-61ED-42BC-A8D3-98128D0A8B2A}" type="pres">
      <dgm:prSet presAssocID="{F5107FBE-877C-4E5E-A1FD-77ABEEF36DAC}" presName="composite3" presStyleCnt="0"/>
      <dgm:spPr/>
    </dgm:pt>
    <dgm:pt modelId="{3907CFA4-EDD9-46BB-BB3E-BFF52EDD9BFC}" type="pres">
      <dgm:prSet presAssocID="{F5107FBE-877C-4E5E-A1FD-77ABEEF36DAC}" presName="background3" presStyleLbl="node3" presStyleIdx="2" presStyleCnt="3"/>
      <dgm:spPr/>
    </dgm:pt>
    <dgm:pt modelId="{46141FC2-82B1-446F-879A-DE038EC9BDE7}" type="pres">
      <dgm:prSet presAssocID="{F5107FBE-877C-4E5E-A1FD-77ABEEF36DAC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DF77DA-EDB6-44A7-AFBE-98BC5468B7BE}" type="pres">
      <dgm:prSet presAssocID="{F5107FBE-877C-4E5E-A1FD-77ABEEF36DAC}" presName="hierChild4" presStyleCnt="0"/>
      <dgm:spPr/>
    </dgm:pt>
  </dgm:ptLst>
  <dgm:cxnLst>
    <dgm:cxn modelId="{36478F08-D139-4C15-ADCF-E768242DD243}" type="presOf" srcId="{C088C825-DAA3-4368-8834-E1FA79C1F328}" destId="{5C917FDB-378C-42F4-B12E-666CAF17C183}" srcOrd="0" destOrd="0" presId="urn:microsoft.com/office/officeart/2005/8/layout/hierarchy1"/>
    <dgm:cxn modelId="{C793A5CC-06E8-4A22-9ABB-4044BB8B7C22}" type="presOf" srcId="{558F8C0D-CDD8-4BBB-8CAB-45C72A1D7AC2}" destId="{A9198FB2-1B38-4DB7-A7D9-3563F31A5A1C}" srcOrd="0" destOrd="0" presId="urn:microsoft.com/office/officeart/2005/8/layout/hierarchy1"/>
    <dgm:cxn modelId="{893D8807-ADE7-4109-8E74-C9261A6A1807}" srcId="{4019195E-590E-4ABA-AE6C-F82BD9B8A769}" destId="{C088C825-DAA3-4368-8834-E1FA79C1F328}" srcOrd="0" destOrd="0" parTransId="{4A99E0A6-450C-4075-B385-5DFCD37043E2}" sibTransId="{E272E147-C23E-4182-9B0D-5C30E69B4F27}"/>
    <dgm:cxn modelId="{727367ED-A3CA-4A44-8634-D85D189195BF}" srcId="{19464165-7AA8-48B8-A4CC-B13E37D77A68}" destId="{4019195E-590E-4ABA-AE6C-F82BD9B8A769}" srcOrd="0" destOrd="0" parTransId="{A5E6A34D-4155-437E-9977-CB44EACF2F4C}" sibTransId="{87D03B38-F545-459D-A1A9-BA3CC6E8D756}"/>
    <dgm:cxn modelId="{8E05959B-EDBC-404B-922C-86D05E7E518C}" type="presOf" srcId="{19464165-7AA8-48B8-A4CC-B13E37D77A68}" destId="{106EAA3A-945C-4FAD-B9AB-BA2D5AB73A91}" srcOrd="0" destOrd="0" presId="urn:microsoft.com/office/officeart/2005/8/layout/hierarchy1"/>
    <dgm:cxn modelId="{CD063D4D-7D8F-48A4-B7E7-3303C67FE728}" type="presOf" srcId="{F5107FBE-877C-4E5E-A1FD-77ABEEF36DAC}" destId="{46141FC2-82B1-446F-879A-DE038EC9BDE7}" srcOrd="0" destOrd="0" presId="urn:microsoft.com/office/officeart/2005/8/layout/hierarchy1"/>
    <dgm:cxn modelId="{FF939663-09C1-4237-B146-A2902CB29396}" srcId="{4019195E-590E-4ABA-AE6C-F82BD9B8A769}" destId="{F5FEF10B-D3C8-4F48-9A73-36E111941B8D}" srcOrd="1" destOrd="0" parTransId="{D7B3F89E-5365-4863-9B04-8A84227BE167}" sibTransId="{D483C558-5436-4002-9C8F-FDBEF5FE307C}"/>
    <dgm:cxn modelId="{FE6E7639-5BAE-4F8C-BD3A-02F5906E94C1}" type="presOf" srcId="{70ABB9C7-23C0-44FC-AFB3-3C5BC6A8801B}" destId="{468517BF-BAEE-4B96-9C21-BF7FD9D79590}" srcOrd="0" destOrd="0" presId="urn:microsoft.com/office/officeart/2005/8/layout/hierarchy1"/>
    <dgm:cxn modelId="{2E57ED77-9713-49FC-ADD4-9063A599AECF}" type="presOf" srcId="{D7B3F89E-5365-4863-9B04-8A84227BE167}" destId="{75AAA767-BE52-42DD-AFA0-6C0B29F03703}" srcOrd="0" destOrd="0" presId="urn:microsoft.com/office/officeart/2005/8/layout/hierarchy1"/>
    <dgm:cxn modelId="{CC03BD04-9496-47BD-B9FC-F5ADE9B4B518}" type="presOf" srcId="{4019195E-590E-4ABA-AE6C-F82BD9B8A769}" destId="{D148CF4C-99C3-49AF-9FEE-3FE4B5B8C2E6}" srcOrd="0" destOrd="0" presId="urn:microsoft.com/office/officeart/2005/8/layout/hierarchy1"/>
    <dgm:cxn modelId="{726E7AA5-1FD0-4476-8D91-48D16A4CC2FC}" type="presOf" srcId="{48426394-5423-4EC0-B991-4E458E81705A}" destId="{E23BF399-C57D-4A8F-B9C6-B186C4B8DAB8}" srcOrd="0" destOrd="0" presId="urn:microsoft.com/office/officeart/2005/8/layout/hierarchy1"/>
    <dgm:cxn modelId="{9A98A107-2782-4957-8AAE-30DFFF4656DE}" srcId="{19464165-7AA8-48B8-A4CC-B13E37D77A68}" destId="{70ABB9C7-23C0-44FC-AFB3-3C5BC6A8801B}" srcOrd="1" destOrd="0" parTransId="{558F8C0D-CDD8-4BBB-8CAB-45C72A1D7AC2}" sibTransId="{95539F61-1C5F-4072-B87D-B4E66AB4A440}"/>
    <dgm:cxn modelId="{C9B8D140-AE58-496F-A868-FDF9BD2F2671}" type="presOf" srcId="{4A99E0A6-450C-4075-B385-5DFCD37043E2}" destId="{4510F1C2-457B-47A8-A376-1CA62B5E67A3}" srcOrd="0" destOrd="0" presId="urn:microsoft.com/office/officeart/2005/8/layout/hierarchy1"/>
    <dgm:cxn modelId="{F7D2077C-50AA-47DB-AC85-3AE14DB7CECE}" type="presOf" srcId="{0DA81684-4631-4864-AD29-9E3AE0B9D2F2}" destId="{ADFE9094-DE21-42A2-941A-BB4AAF4A9127}" srcOrd="0" destOrd="0" presId="urn:microsoft.com/office/officeart/2005/8/layout/hierarchy1"/>
    <dgm:cxn modelId="{6EF7D52F-8850-4175-B498-CAECED07F4F6}" type="presOf" srcId="{A5E6A34D-4155-437E-9977-CB44EACF2F4C}" destId="{48F3F4B3-A4BE-4BA4-B4E4-1CA4FB6EE51B}" srcOrd="0" destOrd="0" presId="urn:microsoft.com/office/officeart/2005/8/layout/hierarchy1"/>
    <dgm:cxn modelId="{A4122361-71A0-4C64-9419-B191CDE8DC54}" srcId="{0DA81684-4631-4864-AD29-9E3AE0B9D2F2}" destId="{19464165-7AA8-48B8-A4CC-B13E37D77A68}" srcOrd="0" destOrd="0" parTransId="{D3BAE17F-7C17-4DCA-A837-3B3C38F1BAC0}" sibTransId="{6BCAEE6B-5CB0-4CCA-8938-75E2324379B3}"/>
    <dgm:cxn modelId="{A95258E5-33BE-4970-A90A-0F7DFC83822A}" srcId="{70ABB9C7-23C0-44FC-AFB3-3C5BC6A8801B}" destId="{F5107FBE-877C-4E5E-A1FD-77ABEEF36DAC}" srcOrd="0" destOrd="0" parTransId="{48426394-5423-4EC0-B991-4E458E81705A}" sibTransId="{FAE870AD-53D8-42A0-A19A-E2B36BE901AD}"/>
    <dgm:cxn modelId="{27CBBA94-F9C9-42BE-ACA3-CAEB37A79A91}" type="presOf" srcId="{F5FEF10B-D3C8-4F48-9A73-36E111941B8D}" destId="{DD6B404B-7B0D-4A76-9C52-BB342BA2D813}" srcOrd="0" destOrd="0" presId="urn:microsoft.com/office/officeart/2005/8/layout/hierarchy1"/>
    <dgm:cxn modelId="{5D621299-F4E7-4F3C-A8AB-50951A00B812}" type="presParOf" srcId="{ADFE9094-DE21-42A2-941A-BB4AAF4A9127}" destId="{7AF39B7E-3E76-4F73-A46A-CD0581F67167}" srcOrd="0" destOrd="0" presId="urn:microsoft.com/office/officeart/2005/8/layout/hierarchy1"/>
    <dgm:cxn modelId="{08D80CA2-B53C-4C22-A395-846AD965151E}" type="presParOf" srcId="{7AF39B7E-3E76-4F73-A46A-CD0581F67167}" destId="{F9944ADC-2CF5-4BDC-9FD0-8D38C4C2B73D}" srcOrd="0" destOrd="0" presId="urn:microsoft.com/office/officeart/2005/8/layout/hierarchy1"/>
    <dgm:cxn modelId="{AE31669C-BD50-4395-8B99-AE446599E603}" type="presParOf" srcId="{F9944ADC-2CF5-4BDC-9FD0-8D38C4C2B73D}" destId="{0FD9F08B-4FC3-4047-B429-F0EF3B96D639}" srcOrd="0" destOrd="0" presId="urn:microsoft.com/office/officeart/2005/8/layout/hierarchy1"/>
    <dgm:cxn modelId="{F1501B34-DF41-4C7E-83BE-29B609498786}" type="presParOf" srcId="{F9944ADC-2CF5-4BDC-9FD0-8D38C4C2B73D}" destId="{106EAA3A-945C-4FAD-B9AB-BA2D5AB73A91}" srcOrd="1" destOrd="0" presId="urn:microsoft.com/office/officeart/2005/8/layout/hierarchy1"/>
    <dgm:cxn modelId="{34C0EF36-6962-4E05-9381-39091C33FA23}" type="presParOf" srcId="{7AF39B7E-3E76-4F73-A46A-CD0581F67167}" destId="{5AE9722C-7593-4683-978C-F7A8D70BB2FF}" srcOrd="1" destOrd="0" presId="urn:microsoft.com/office/officeart/2005/8/layout/hierarchy1"/>
    <dgm:cxn modelId="{7AB0113F-9172-47F2-B501-EEAC89F4C381}" type="presParOf" srcId="{5AE9722C-7593-4683-978C-F7A8D70BB2FF}" destId="{48F3F4B3-A4BE-4BA4-B4E4-1CA4FB6EE51B}" srcOrd="0" destOrd="0" presId="urn:microsoft.com/office/officeart/2005/8/layout/hierarchy1"/>
    <dgm:cxn modelId="{1C8F2A79-9E63-47AB-B0AD-5B45B6EF50D6}" type="presParOf" srcId="{5AE9722C-7593-4683-978C-F7A8D70BB2FF}" destId="{ED5B820F-3B76-4B0F-9C2C-9734476668C9}" srcOrd="1" destOrd="0" presId="urn:microsoft.com/office/officeart/2005/8/layout/hierarchy1"/>
    <dgm:cxn modelId="{C0E93C85-957C-41E3-8153-3E488A878137}" type="presParOf" srcId="{ED5B820F-3B76-4B0F-9C2C-9734476668C9}" destId="{44C1D264-A07D-4DD6-82EB-07C8F8B864FD}" srcOrd="0" destOrd="0" presId="urn:microsoft.com/office/officeart/2005/8/layout/hierarchy1"/>
    <dgm:cxn modelId="{2483DEC6-6FE2-4E0E-AF99-7F46ECAC545E}" type="presParOf" srcId="{44C1D264-A07D-4DD6-82EB-07C8F8B864FD}" destId="{C734D047-604F-483D-9801-3BB9A4FC9266}" srcOrd="0" destOrd="0" presId="urn:microsoft.com/office/officeart/2005/8/layout/hierarchy1"/>
    <dgm:cxn modelId="{0102B57A-FB40-410B-B76A-E2AB17E6AED5}" type="presParOf" srcId="{44C1D264-A07D-4DD6-82EB-07C8F8B864FD}" destId="{D148CF4C-99C3-49AF-9FEE-3FE4B5B8C2E6}" srcOrd="1" destOrd="0" presId="urn:microsoft.com/office/officeart/2005/8/layout/hierarchy1"/>
    <dgm:cxn modelId="{9DD3E201-2B9E-4DEB-AFA9-19D1DC162CA6}" type="presParOf" srcId="{ED5B820F-3B76-4B0F-9C2C-9734476668C9}" destId="{3D7E1253-F00C-4386-9F51-01223714525C}" srcOrd="1" destOrd="0" presId="urn:microsoft.com/office/officeart/2005/8/layout/hierarchy1"/>
    <dgm:cxn modelId="{741CA7F7-2F0C-40F3-BDAD-B2DE81BEA06A}" type="presParOf" srcId="{3D7E1253-F00C-4386-9F51-01223714525C}" destId="{4510F1C2-457B-47A8-A376-1CA62B5E67A3}" srcOrd="0" destOrd="0" presId="urn:microsoft.com/office/officeart/2005/8/layout/hierarchy1"/>
    <dgm:cxn modelId="{5DD5E4EB-A7D8-4D27-AB20-345F0F867F15}" type="presParOf" srcId="{3D7E1253-F00C-4386-9F51-01223714525C}" destId="{BE5F561D-A579-4455-850C-59E3EBCD7C12}" srcOrd="1" destOrd="0" presId="urn:microsoft.com/office/officeart/2005/8/layout/hierarchy1"/>
    <dgm:cxn modelId="{8687819F-A508-46BE-9D0B-7CE29295F0FB}" type="presParOf" srcId="{BE5F561D-A579-4455-850C-59E3EBCD7C12}" destId="{903A7B9F-D0E8-47BF-99B7-9CDD85DDDC01}" srcOrd="0" destOrd="0" presId="urn:microsoft.com/office/officeart/2005/8/layout/hierarchy1"/>
    <dgm:cxn modelId="{57A415CD-BC36-4E5E-83CA-F97AC61F8952}" type="presParOf" srcId="{903A7B9F-D0E8-47BF-99B7-9CDD85DDDC01}" destId="{0B16B897-6ED7-40EB-ABCF-F99D178AA7A5}" srcOrd="0" destOrd="0" presId="urn:microsoft.com/office/officeart/2005/8/layout/hierarchy1"/>
    <dgm:cxn modelId="{7402EBF8-1774-4455-904D-750E86C4534D}" type="presParOf" srcId="{903A7B9F-D0E8-47BF-99B7-9CDD85DDDC01}" destId="{5C917FDB-378C-42F4-B12E-666CAF17C183}" srcOrd="1" destOrd="0" presId="urn:microsoft.com/office/officeart/2005/8/layout/hierarchy1"/>
    <dgm:cxn modelId="{B8BF6F39-CE7A-4110-8850-B8653274C04B}" type="presParOf" srcId="{BE5F561D-A579-4455-850C-59E3EBCD7C12}" destId="{C81BC0F3-D8FE-4577-AA18-9EE27E93E868}" srcOrd="1" destOrd="0" presId="urn:microsoft.com/office/officeart/2005/8/layout/hierarchy1"/>
    <dgm:cxn modelId="{E9E83E4C-4266-40D2-82DC-9E220F2091FC}" type="presParOf" srcId="{3D7E1253-F00C-4386-9F51-01223714525C}" destId="{75AAA767-BE52-42DD-AFA0-6C0B29F03703}" srcOrd="2" destOrd="0" presId="urn:microsoft.com/office/officeart/2005/8/layout/hierarchy1"/>
    <dgm:cxn modelId="{6DB69DF7-F47E-4CE5-BC79-ED50DC6A9E5C}" type="presParOf" srcId="{3D7E1253-F00C-4386-9F51-01223714525C}" destId="{B3F7894F-6A51-4D52-B83E-BE1033DAF4AC}" srcOrd="3" destOrd="0" presId="urn:microsoft.com/office/officeart/2005/8/layout/hierarchy1"/>
    <dgm:cxn modelId="{87B443BD-9677-454B-AD4D-946F18DDDEB3}" type="presParOf" srcId="{B3F7894F-6A51-4D52-B83E-BE1033DAF4AC}" destId="{E9D6B2CA-B3ED-4F03-817D-6F444C29551A}" srcOrd="0" destOrd="0" presId="urn:microsoft.com/office/officeart/2005/8/layout/hierarchy1"/>
    <dgm:cxn modelId="{C3D65E40-683E-43E9-B2D8-D905E296CD33}" type="presParOf" srcId="{E9D6B2CA-B3ED-4F03-817D-6F444C29551A}" destId="{608AFD8C-ADAF-4F38-B3C2-9A931BA52EA8}" srcOrd="0" destOrd="0" presId="urn:microsoft.com/office/officeart/2005/8/layout/hierarchy1"/>
    <dgm:cxn modelId="{811052BF-350D-4789-99B4-DFA19494FF19}" type="presParOf" srcId="{E9D6B2CA-B3ED-4F03-817D-6F444C29551A}" destId="{DD6B404B-7B0D-4A76-9C52-BB342BA2D813}" srcOrd="1" destOrd="0" presId="urn:microsoft.com/office/officeart/2005/8/layout/hierarchy1"/>
    <dgm:cxn modelId="{E4D6144A-E6EF-4ADE-8739-E2BCAF1D1C76}" type="presParOf" srcId="{B3F7894F-6A51-4D52-B83E-BE1033DAF4AC}" destId="{5AFCDAF4-0A01-4561-8F64-FB1217764191}" srcOrd="1" destOrd="0" presId="urn:microsoft.com/office/officeart/2005/8/layout/hierarchy1"/>
    <dgm:cxn modelId="{60D5ABF5-EA30-4A34-83AB-F8C5524ECC7D}" type="presParOf" srcId="{5AE9722C-7593-4683-978C-F7A8D70BB2FF}" destId="{A9198FB2-1B38-4DB7-A7D9-3563F31A5A1C}" srcOrd="2" destOrd="0" presId="urn:microsoft.com/office/officeart/2005/8/layout/hierarchy1"/>
    <dgm:cxn modelId="{5B958B6D-7DA3-42D1-B3D5-2BC1E0D96839}" type="presParOf" srcId="{5AE9722C-7593-4683-978C-F7A8D70BB2FF}" destId="{89D50C1A-E355-4ED2-B4F9-7C36FF803B05}" srcOrd="3" destOrd="0" presId="urn:microsoft.com/office/officeart/2005/8/layout/hierarchy1"/>
    <dgm:cxn modelId="{48B2A6BD-9955-4504-9E71-9CEBEF07703E}" type="presParOf" srcId="{89D50C1A-E355-4ED2-B4F9-7C36FF803B05}" destId="{6753E67C-78A4-40D9-8D04-6D02178C4691}" srcOrd="0" destOrd="0" presId="urn:microsoft.com/office/officeart/2005/8/layout/hierarchy1"/>
    <dgm:cxn modelId="{ECDD83D7-FC34-4EAA-A021-1D26E05CCB08}" type="presParOf" srcId="{6753E67C-78A4-40D9-8D04-6D02178C4691}" destId="{9F5AA062-B470-4F03-8633-2955DA5AC2E1}" srcOrd="0" destOrd="0" presId="urn:microsoft.com/office/officeart/2005/8/layout/hierarchy1"/>
    <dgm:cxn modelId="{42519D77-9F07-4399-B932-AC26B9611D48}" type="presParOf" srcId="{6753E67C-78A4-40D9-8D04-6D02178C4691}" destId="{468517BF-BAEE-4B96-9C21-BF7FD9D79590}" srcOrd="1" destOrd="0" presId="urn:microsoft.com/office/officeart/2005/8/layout/hierarchy1"/>
    <dgm:cxn modelId="{5B627286-7E72-43C2-B3C8-43C6AF3C5A30}" type="presParOf" srcId="{89D50C1A-E355-4ED2-B4F9-7C36FF803B05}" destId="{2C9E306C-D803-43B7-9535-67D002F6F2CD}" srcOrd="1" destOrd="0" presId="urn:microsoft.com/office/officeart/2005/8/layout/hierarchy1"/>
    <dgm:cxn modelId="{855FC72F-B50C-42BE-9C9B-0417E6418827}" type="presParOf" srcId="{2C9E306C-D803-43B7-9535-67D002F6F2CD}" destId="{E23BF399-C57D-4A8F-B9C6-B186C4B8DAB8}" srcOrd="0" destOrd="0" presId="urn:microsoft.com/office/officeart/2005/8/layout/hierarchy1"/>
    <dgm:cxn modelId="{DADE89AC-A24A-414D-AA8B-42D0D91CFADC}" type="presParOf" srcId="{2C9E306C-D803-43B7-9535-67D002F6F2CD}" destId="{878D3B7E-4BA5-4967-8577-5958F54E99E0}" srcOrd="1" destOrd="0" presId="urn:microsoft.com/office/officeart/2005/8/layout/hierarchy1"/>
    <dgm:cxn modelId="{531D0958-B452-4382-ADC8-D355AB0DD4F2}" type="presParOf" srcId="{878D3B7E-4BA5-4967-8577-5958F54E99E0}" destId="{ED588E53-61ED-42BC-A8D3-98128D0A8B2A}" srcOrd="0" destOrd="0" presId="urn:microsoft.com/office/officeart/2005/8/layout/hierarchy1"/>
    <dgm:cxn modelId="{83EB9FA2-0466-4975-B84F-11E45CEF3DF6}" type="presParOf" srcId="{ED588E53-61ED-42BC-A8D3-98128D0A8B2A}" destId="{3907CFA4-EDD9-46BB-BB3E-BFF52EDD9BFC}" srcOrd="0" destOrd="0" presId="urn:microsoft.com/office/officeart/2005/8/layout/hierarchy1"/>
    <dgm:cxn modelId="{8DD55E97-AC12-4F7E-B1F3-D6605AA579A3}" type="presParOf" srcId="{ED588E53-61ED-42BC-A8D3-98128D0A8B2A}" destId="{46141FC2-82B1-446F-879A-DE038EC9BDE7}" srcOrd="1" destOrd="0" presId="urn:microsoft.com/office/officeart/2005/8/layout/hierarchy1"/>
    <dgm:cxn modelId="{1E1C6435-D7E2-43E3-A8E1-7E07D5938360}" type="presParOf" srcId="{878D3B7E-4BA5-4967-8577-5958F54E99E0}" destId="{9FDF77DA-EDB6-44A7-AFBE-98BC5468B7B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3BF399-C57D-4A8F-B9C6-B186C4B8DAB8}">
      <dsp:nvSpPr>
        <dsp:cNvPr id="0" name=""/>
        <dsp:cNvSpPr/>
      </dsp:nvSpPr>
      <dsp:spPr>
        <a:xfrm>
          <a:off x="6565083" y="3502883"/>
          <a:ext cx="817982" cy="7456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363"/>
              </a:lnTo>
              <a:lnTo>
                <a:pt x="817982" y="513363"/>
              </a:lnTo>
              <a:lnTo>
                <a:pt x="817982" y="7456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198FB2-1B38-4DB7-A7D9-3563F31A5A1C}">
      <dsp:nvSpPr>
        <dsp:cNvPr id="0" name=""/>
        <dsp:cNvSpPr/>
      </dsp:nvSpPr>
      <dsp:spPr>
        <a:xfrm>
          <a:off x="4973270" y="1963788"/>
          <a:ext cx="1591812" cy="712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0563"/>
              </a:lnTo>
              <a:lnTo>
                <a:pt x="1591812" y="480563"/>
              </a:lnTo>
              <a:lnTo>
                <a:pt x="1591812" y="7128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AA767-BE52-42DD-AFA0-6C0B29F03703}">
      <dsp:nvSpPr>
        <dsp:cNvPr id="0" name=""/>
        <dsp:cNvSpPr/>
      </dsp:nvSpPr>
      <dsp:spPr>
        <a:xfrm>
          <a:off x="2786062" y="3424019"/>
          <a:ext cx="1532334" cy="729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963"/>
              </a:lnTo>
              <a:lnTo>
                <a:pt x="1532334" y="496963"/>
              </a:lnTo>
              <a:lnTo>
                <a:pt x="1532334" y="7292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0F1C2-457B-47A8-A376-1CA62B5E67A3}">
      <dsp:nvSpPr>
        <dsp:cNvPr id="0" name=""/>
        <dsp:cNvSpPr/>
      </dsp:nvSpPr>
      <dsp:spPr>
        <a:xfrm>
          <a:off x="1253728" y="3424019"/>
          <a:ext cx="1532334" cy="729251"/>
        </a:xfrm>
        <a:custGeom>
          <a:avLst/>
          <a:gdLst/>
          <a:ahLst/>
          <a:cxnLst/>
          <a:rect l="0" t="0" r="0" b="0"/>
          <a:pathLst>
            <a:path>
              <a:moveTo>
                <a:pt x="1532334" y="0"/>
              </a:moveTo>
              <a:lnTo>
                <a:pt x="1532334" y="496963"/>
              </a:lnTo>
              <a:lnTo>
                <a:pt x="0" y="496963"/>
              </a:lnTo>
              <a:lnTo>
                <a:pt x="0" y="7292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F3F4B3-A4BE-4BA4-B4E4-1CA4FB6EE51B}">
      <dsp:nvSpPr>
        <dsp:cNvPr id="0" name=""/>
        <dsp:cNvSpPr/>
      </dsp:nvSpPr>
      <dsp:spPr>
        <a:xfrm>
          <a:off x="2786062" y="1963788"/>
          <a:ext cx="2187208" cy="729251"/>
        </a:xfrm>
        <a:custGeom>
          <a:avLst/>
          <a:gdLst/>
          <a:ahLst/>
          <a:cxnLst/>
          <a:rect l="0" t="0" r="0" b="0"/>
          <a:pathLst>
            <a:path>
              <a:moveTo>
                <a:pt x="2187208" y="0"/>
              </a:moveTo>
              <a:lnTo>
                <a:pt x="2187208" y="496963"/>
              </a:lnTo>
              <a:lnTo>
                <a:pt x="0" y="496963"/>
              </a:lnTo>
              <a:lnTo>
                <a:pt x="0" y="7292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9F08B-4FC3-4047-B429-F0EF3B96D639}">
      <dsp:nvSpPr>
        <dsp:cNvPr id="0" name=""/>
        <dsp:cNvSpPr/>
      </dsp:nvSpPr>
      <dsp:spPr>
        <a:xfrm>
          <a:off x="3719542" y="371554"/>
          <a:ext cx="2507456" cy="1592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6EAA3A-945C-4FAD-B9AB-BA2D5AB73A91}">
      <dsp:nvSpPr>
        <dsp:cNvPr id="0" name=""/>
        <dsp:cNvSpPr/>
      </dsp:nvSpPr>
      <dsp:spPr>
        <a:xfrm>
          <a:off x="3998148" y="636230"/>
          <a:ext cx="2507456" cy="15922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Abraham</a:t>
          </a:r>
        </a:p>
      </dsp:txBody>
      <dsp:txXfrm>
        <a:off x="3998148" y="636230"/>
        <a:ext cx="2507456" cy="1592234"/>
      </dsp:txXfrm>
    </dsp:sp>
    <dsp:sp modelId="{C734D047-604F-483D-9801-3BB9A4FC9266}">
      <dsp:nvSpPr>
        <dsp:cNvPr id="0" name=""/>
        <dsp:cNvSpPr/>
      </dsp:nvSpPr>
      <dsp:spPr>
        <a:xfrm>
          <a:off x="1737682" y="2693040"/>
          <a:ext cx="2096759" cy="7309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8CF4C-99C3-49AF-9FEE-3FE4B5B8C2E6}">
      <dsp:nvSpPr>
        <dsp:cNvPr id="0" name=""/>
        <dsp:cNvSpPr/>
      </dsp:nvSpPr>
      <dsp:spPr>
        <a:xfrm>
          <a:off x="2016288" y="2957716"/>
          <a:ext cx="2096759" cy="7309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Isaac</a:t>
          </a:r>
        </a:p>
      </dsp:txBody>
      <dsp:txXfrm>
        <a:off x="2016288" y="2957716"/>
        <a:ext cx="2096759" cy="730979"/>
      </dsp:txXfrm>
    </dsp:sp>
    <dsp:sp modelId="{0B16B897-6ED7-40EB-ABCF-F99D178AA7A5}">
      <dsp:nvSpPr>
        <dsp:cNvPr id="0" name=""/>
        <dsp:cNvSpPr/>
      </dsp:nvSpPr>
      <dsp:spPr>
        <a:xfrm>
          <a:off x="0" y="4153271"/>
          <a:ext cx="2507456" cy="1592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17FDB-378C-42F4-B12E-666CAF17C183}">
      <dsp:nvSpPr>
        <dsp:cNvPr id="0" name=""/>
        <dsp:cNvSpPr/>
      </dsp:nvSpPr>
      <dsp:spPr>
        <a:xfrm>
          <a:off x="278606" y="4417947"/>
          <a:ext cx="2507456" cy="15922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Jews</a:t>
          </a:r>
          <a:endParaRPr lang="en-US" sz="3100" kern="1200" dirty="0"/>
        </a:p>
      </dsp:txBody>
      <dsp:txXfrm>
        <a:off x="278606" y="4417947"/>
        <a:ext cx="2507456" cy="1592234"/>
      </dsp:txXfrm>
    </dsp:sp>
    <dsp:sp modelId="{608AFD8C-ADAF-4F38-B3C2-9A931BA52EA8}">
      <dsp:nvSpPr>
        <dsp:cNvPr id="0" name=""/>
        <dsp:cNvSpPr/>
      </dsp:nvSpPr>
      <dsp:spPr>
        <a:xfrm>
          <a:off x="3064668" y="4153271"/>
          <a:ext cx="2507456" cy="1592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B404B-7B0D-4A76-9C52-BB342BA2D813}">
      <dsp:nvSpPr>
        <dsp:cNvPr id="0" name=""/>
        <dsp:cNvSpPr/>
      </dsp:nvSpPr>
      <dsp:spPr>
        <a:xfrm>
          <a:off x="3343274" y="4417947"/>
          <a:ext cx="2507456" cy="15922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Christians</a:t>
          </a:r>
          <a:endParaRPr lang="en-US" sz="3100" kern="1200" dirty="0"/>
        </a:p>
      </dsp:txBody>
      <dsp:txXfrm>
        <a:off x="3343274" y="4417947"/>
        <a:ext cx="2507456" cy="1592234"/>
      </dsp:txXfrm>
    </dsp:sp>
    <dsp:sp modelId="{9F5AA062-B470-4F03-8633-2955DA5AC2E1}">
      <dsp:nvSpPr>
        <dsp:cNvPr id="0" name=""/>
        <dsp:cNvSpPr/>
      </dsp:nvSpPr>
      <dsp:spPr>
        <a:xfrm>
          <a:off x="5739290" y="2676640"/>
          <a:ext cx="1651586" cy="8262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517BF-BAEE-4B96-9C21-BF7FD9D79590}">
      <dsp:nvSpPr>
        <dsp:cNvPr id="0" name=""/>
        <dsp:cNvSpPr/>
      </dsp:nvSpPr>
      <dsp:spPr>
        <a:xfrm>
          <a:off x="6017896" y="2941316"/>
          <a:ext cx="1651586" cy="8262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Ishmael</a:t>
          </a:r>
          <a:endParaRPr lang="en-US" sz="3100" kern="1200" dirty="0"/>
        </a:p>
      </dsp:txBody>
      <dsp:txXfrm>
        <a:off x="6017896" y="2941316"/>
        <a:ext cx="1651586" cy="826242"/>
      </dsp:txXfrm>
    </dsp:sp>
    <dsp:sp modelId="{3907CFA4-EDD9-46BB-BB3E-BFF52EDD9BFC}">
      <dsp:nvSpPr>
        <dsp:cNvPr id="0" name=""/>
        <dsp:cNvSpPr/>
      </dsp:nvSpPr>
      <dsp:spPr>
        <a:xfrm>
          <a:off x="6129337" y="4248535"/>
          <a:ext cx="2507456" cy="1592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141FC2-82B1-446F-879A-DE038EC9BDE7}">
      <dsp:nvSpPr>
        <dsp:cNvPr id="0" name=""/>
        <dsp:cNvSpPr/>
      </dsp:nvSpPr>
      <dsp:spPr>
        <a:xfrm>
          <a:off x="6407943" y="4513211"/>
          <a:ext cx="2507456" cy="15922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Muslims</a:t>
          </a:r>
          <a:endParaRPr lang="en-US" sz="3100" kern="1200" dirty="0"/>
        </a:p>
      </dsp:txBody>
      <dsp:txXfrm>
        <a:off x="6407943" y="4513211"/>
        <a:ext cx="2507456" cy="1592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467DA-3AA4-4A8D-B46E-6CB941364E1E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5EEA0-E4F2-49E7-90BE-E7D5E7378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0C03F-F303-40B8-8F51-52328E941D0D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9666A-0599-4852-B9E1-836FDD559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44D6F-5B94-4445-B714-5B292D1FDAA0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8B7C6-CE1E-4061-A2F0-0407EE7CC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8D2F4-B9C6-4BE6-A21E-EB65A40A104E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8555A-E77E-4CCD-A7E2-5CFE63AFD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2CF94-2A0D-449F-B81E-7A1E396E0E05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2F9F2-C41F-45FE-876B-8D26254AD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6D90F-1BE4-48F8-9975-BB21AF23E193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D13A6-88FD-4E30-AC8B-3117E888E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1A5D3-5181-49BA-B0BD-4FDC9AD7868D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BCC19-8701-448A-A2DF-B8C399520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A1BF2-4338-4035-A3C1-1A6719D27685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00185-E17C-412F-8D77-9E1981412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78C69-1643-40D8-AA76-AA015B6ACCEC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61C6D-4D38-420A-92CF-0580C1516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5E345-7BA0-4F3D-B34D-5BBDC2646ED7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BB7BE-54C7-4986-850E-24F61A83A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4CE6A-186A-499A-AF31-94D4B2968D6B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4F40E-48BF-4CF5-B49C-5F467A755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38596A-7349-4210-AF62-8574CC414960}" type="datetimeFigureOut">
              <a:rPr lang="en-US"/>
              <a:pPr>
                <a:defRPr/>
              </a:pPr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5BBDA-44D9-453C-93D4-F9828E741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png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1.xml"/><Relationship Id="rId7" Type="http://schemas.openxmlformats.org/officeDocument/2006/relationships/image" Target="../media/image7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9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7.png"/><Relationship Id="rId2" Type="http://schemas.openxmlformats.org/officeDocument/2006/relationships/audio" Target="file:///C:\Users\Liz\AppData\Local\Microsoft\Windows\Temporary%20Internet%20Files\Content.IE5\5OYI6NW3\MS910218914%5b1%5d.wav" TargetMode="External"/><Relationship Id="rId1" Type="http://schemas.openxmlformats.org/officeDocument/2006/relationships/audio" Target="file:///C:\Users\Liz\AppData\Local\Microsoft\Windows\Temporary%20Internet%20Files\Content.IE5\SZZBZWPT\MS910220551%5b1%5d.wav" TargetMode="Externa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696200" cy="4800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3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SS7G8 The student will describe the </a:t>
            </a:r>
            <a:r>
              <a:rPr lang="en-US" sz="4300" b="1" dirty="0">
                <a:solidFill>
                  <a:srgbClr val="FFFF00"/>
                </a:solidFill>
              </a:rPr>
              <a:t>diverse cultures </a:t>
            </a:r>
            <a:r>
              <a:rPr lang="en-US" sz="43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of the people who live in Southwest Asia (</a:t>
            </a:r>
            <a:r>
              <a:rPr lang="en-US" sz="4300" b="1" dirty="0">
                <a:solidFill>
                  <a:srgbClr val="FFFF00"/>
                </a:solidFill>
              </a:rPr>
              <a:t>Middle East</a:t>
            </a:r>
            <a:r>
              <a:rPr lang="en-US" sz="43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c. </a:t>
            </a:r>
            <a:r>
              <a:rPr lang="en-US" sz="3600" dirty="0" smtClean="0">
                <a:solidFill>
                  <a:srgbClr val="FFFF00"/>
                </a:solidFill>
              </a:rPr>
              <a:t>Compare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and </a:t>
            </a:r>
            <a:r>
              <a:rPr lang="en-US" sz="3600" dirty="0" smtClean="0">
                <a:solidFill>
                  <a:srgbClr val="FFFF00"/>
                </a:solidFill>
              </a:rPr>
              <a:t>contrast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the prominent </a:t>
            </a:r>
            <a:r>
              <a:rPr lang="en-US" sz="3600" dirty="0" smtClean="0">
                <a:solidFill>
                  <a:srgbClr val="FFFF00"/>
                </a:solidFill>
              </a:rPr>
              <a:t>religions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in Southwest Asia (Middle East): </a:t>
            </a:r>
            <a:r>
              <a:rPr lang="en-US" sz="3600" dirty="0" smtClean="0">
                <a:solidFill>
                  <a:srgbClr val="FFFF00"/>
                </a:solidFill>
              </a:rPr>
              <a:t>Judaism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600" dirty="0" smtClean="0">
                <a:solidFill>
                  <a:srgbClr val="FFFF00"/>
                </a:solidFill>
              </a:rPr>
              <a:t>Islam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and </a:t>
            </a:r>
            <a:r>
              <a:rPr lang="en-US" sz="3600" dirty="0" smtClean="0">
                <a:solidFill>
                  <a:srgbClr val="FFFF00"/>
                </a:solidFill>
              </a:rPr>
              <a:t>Christianity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-1"/>
          <a:ext cx="9144000" cy="6629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773331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Holidays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Meanings</a:t>
                      </a:r>
                      <a:endParaRPr lang="en-US" sz="3200" dirty="0"/>
                    </a:p>
                  </a:txBody>
                  <a:tcPr/>
                </a:tc>
              </a:tr>
              <a:tr h="12396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Shabbat — The Sabbath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Friday Night and Saturday Morning Celebration. Part of 10 commandments.</a:t>
                      </a:r>
                      <a:endParaRPr lang="en-US" dirty="0"/>
                    </a:p>
                  </a:txBody>
                  <a:tcPr/>
                </a:tc>
              </a:tr>
              <a:tr h="86778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Rosh Hashanah — The Jewish New Year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September.  God judges each person based on their deeds.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12396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***Yom Kippur — Day of Atonement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day to apologize and ask God and Friends for forgiveness</a:t>
                      </a:r>
                      <a:r>
                        <a:rPr lang="en-US" baseline="0" dirty="0" smtClean="0"/>
                        <a:t> for past misdeeds.</a:t>
                      </a:r>
                      <a:endParaRPr lang="en-US" dirty="0"/>
                    </a:p>
                  </a:txBody>
                  <a:tcPr/>
                </a:tc>
              </a:tr>
              <a:tr h="77333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Hanukkah — Festival of Lights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Has become more popular in Western Society, because it coincides with Christmas. </a:t>
                      </a:r>
                      <a:endParaRPr lang="en-US" dirty="0"/>
                    </a:p>
                  </a:txBody>
                  <a:tcPr/>
                </a:tc>
              </a:tr>
              <a:tr h="86778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Pesach — Passover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Honor’s the Exodus Story. Coincides</a:t>
                      </a:r>
                      <a:r>
                        <a:rPr lang="en-US" baseline="0" dirty="0" smtClean="0"/>
                        <a:t> with Easter. </a:t>
                      </a:r>
                      <a:endParaRPr lang="en-US" dirty="0"/>
                    </a:p>
                  </a:txBody>
                  <a:tcPr/>
                </a:tc>
              </a:tr>
              <a:tr h="867785">
                <a:tc>
                  <a:txBody>
                    <a:bodyPr/>
                    <a:lstStyle/>
                    <a:p>
                      <a:r>
                        <a:rPr lang="en-US" dirty="0" smtClean="0"/>
                        <a:t>Lunar Calendar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Holidays follow Moon cycles and are NOT the same day every year.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>
            <a:off x="152400" y="-457200"/>
            <a:ext cx="4267200" cy="3352800"/>
          </a:xfrm>
          <a:prstGeom prst="irregularSeal2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Types or Sects of Judaism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4953000" y="0"/>
            <a:ext cx="3352800" cy="2133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Reform</a:t>
            </a:r>
            <a:r>
              <a:rPr lang="en-US" sz="2000" dirty="0" smtClean="0">
                <a:solidFill>
                  <a:schemeClr val="tx1"/>
                </a:solidFill>
              </a:rPr>
              <a:t>: Most “liberal.” Have less strict interpretation of Rules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0" y="2286000"/>
            <a:ext cx="5105400" cy="4572000"/>
          </a:xfrm>
          <a:prstGeom prst="triangle">
            <a:avLst>
              <a:gd name="adj" fmla="val 4926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Orthodox</a:t>
            </a:r>
            <a:r>
              <a:rPr lang="en-US" sz="2000" dirty="0" smtClean="0">
                <a:solidFill>
                  <a:schemeClr val="tx1"/>
                </a:solidFill>
              </a:rPr>
              <a:t>: Strict following of Rules. Eat strict diet. Follow more laws from the Torah. Dress very conservatively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19600" y="2286000"/>
            <a:ext cx="4267200" cy="3048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Conservative: </a:t>
            </a:r>
            <a:r>
              <a:rPr lang="en-US" sz="2000" dirty="0" smtClean="0">
                <a:solidFill>
                  <a:schemeClr val="tx1"/>
                </a:solidFill>
              </a:rPr>
              <a:t>In between Reform and Orthodox. Stricter than Reform, but not as strict as Orthodox. May follow diet and holidays.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57200" y="0"/>
            <a:ext cx="2667000" cy="2362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Many live in the USA, Israel, France, Russia, the Ukraine, and Canada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4114800"/>
            <a:ext cx="2667000" cy="2362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The Diaspora and Holocaust have spread Jews to many places around the World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096000" y="4495800"/>
            <a:ext cx="2667000" cy="23622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Some Jews just identify Judaism as a Ethnic Group, but do not practice the religion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477000" y="0"/>
            <a:ext cx="2667000" cy="2362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There are 3 main sects or types of Jews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21506" name="Picture 2" descr="C:\Program Files\Microsoft Office\MEDIA\CAGCAT10\j028592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4724400"/>
            <a:ext cx="1827886" cy="1827886"/>
          </a:xfrm>
          <a:prstGeom prst="rect">
            <a:avLst/>
          </a:prstGeom>
          <a:noFill/>
        </p:spPr>
      </p:pic>
      <p:pic>
        <p:nvPicPr>
          <p:cNvPr id="21507" name="Picture 3" descr="C:\Program Files\Microsoft Office XP\Media\CntCD1\ClipArt1\j0199659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81200"/>
            <a:ext cx="1600200" cy="2107996"/>
          </a:xfrm>
          <a:prstGeom prst="rect">
            <a:avLst/>
          </a:prstGeom>
          <a:noFill/>
        </p:spPr>
      </p:pic>
      <p:pic>
        <p:nvPicPr>
          <p:cNvPr id="21508" name="Picture 4" descr="C:\Program Files\Microsoft Office XP\Media\CntCD1\ClipArt7\j0304891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1219200"/>
            <a:ext cx="2819400" cy="328631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114800" y="2438400"/>
            <a:ext cx="1219199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Judaism Today</a:t>
            </a:r>
            <a:endParaRPr lang="en-US" sz="2000" b="1" dirty="0"/>
          </a:p>
        </p:txBody>
      </p:sp>
      <p:pic>
        <p:nvPicPr>
          <p:cNvPr id="21514" name="Picture 10" descr="http://www.clker.com/cliparts/6/f/d/2/12718325961278651088israel%20fla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0"/>
            <a:ext cx="1866900" cy="1305887"/>
          </a:xfrm>
          <a:prstGeom prst="rect">
            <a:avLst/>
          </a:prstGeom>
          <a:noFill/>
        </p:spPr>
      </p:pic>
      <p:pic>
        <p:nvPicPr>
          <p:cNvPr id="21516" name="Picture 12" descr="http://images.wikia.com/religionwiki/images/f/fb/Shofa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91300" y="2362200"/>
            <a:ext cx="2552700" cy="19080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57400" y="228600"/>
            <a:ext cx="250741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+mn-lt"/>
                <a:cs typeface="+mn-cs"/>
              </a:rPr>
              <a:t>Judaism</a:t>
            </a:r>
          </a:p>
        </p:txBody>
      </p:sp>
      <p:pic>
        <p:nvPicPr>
          <p:cNvPr id="3075" name="Picture 9" descr="C:\Users\Liz\AppData\Local\Microsoft\Windows\Temporary Internet Files\Content.IE5\SZZBZWPT\MC9000479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2740025" cy="280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Box 17"/>
          <p:cNvSpPr txBox="1">
            <a:spLocks noChangeArrowheads="1"/>
          </p:cNvSpPr>
          <p:nvPr/>
        </p:nvSpPr>
        <p:spPr bwMode="auto">
          <a:xfrm>
            <a:off x="5715000" y="533400"/>
            <a:ext cx="3429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People who believe in Judaism are called Jews.</a:t>
            </a:r>
          </a:p>
        </p:txBody>
      </p:sp>
      <p:pic>
        <p:nvPicPr>
          <p:cNvPr id="3077" name="Picture 5" descr="C:\Users\Liz\AppData\Local\Microsoft\Windows\Temporary Internet Files\Content.IE5\0Y5U9S28\MC900324654[2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781425"/>
            <a:ext cx="249237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C:\Users\Liz\AppData\Local\Microsoft\Windows\Temporary Internet Files\Content.IE5\SZZBZWPT\MC900153798[2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3352800"/>
            <a:ext cx="4953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8" descr="C:\Users\Liz\AppData\Local\Microsoft\Windows\Temporary Internet Files\Content.IE5\AGLUH0AZ\MC90043349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68650" y="2057400"/>
            <a:ext cx="2317750" cy="22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9" descr="C:\Users\Liz\AppData\Local\Microsoft\Windows\Temporary Internet Files\Content.IE5\0Y5U9S28\MC900413694[2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0"/>
            <a:ext cx="1244600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C:\Users\Liz\AppData\Local\Microsoft\Windows\Temporary Internet Files\Content.IE5\0Y5U9S28\MC900413694[2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4" descr="http://www.bible-people.info/abraham-sacrificing-isa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38400"/>
            <a:ext cx="914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38200" y="0"/>
            <a:ext cx="83058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Jews Believe that Abraham is the Founder of Judaism.</a:t>
            </a:r>
          </a:p>
          <a:p>
            <a:r>
              <a:rPr lang="en-US" sz="2000"/>
              <a:t>Christians and Muslims also believe Abraham to be the founder of their religions, but they believe key people-Jesus or Mohammad-changed the religion to what we know today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228600" y="228600"/>
          <a:ext cx="89154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3" name="Picture 2" descr="C:\Users\Liz\AppData\Local\Microsoft\Windows\Temporary Internet Files\Content.IE5\0Y5U9S28\MC90044582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71800" y="533400"/>
            <a:ext cx="11049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6" descr="C:\Users\Liz\AppData\Local\Microsoft\Windows\Temporary Internet Files\Content.IE5\SZZBZWPT\MC900413694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2895600"/>
            <a:ext cx="1625600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8" descr="C:\Users\Liz\AppData\Local\Microsoft\Windows\Temporary Internet Files\Content.IE5\5OYI6NW3\MC900432592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20000" y="27432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C:\Users\Liz\AppData\Local\Microsoft\Windows\Temporary Internet Files\Content.IE5\AGLUH0AZ\MC900436392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419600" y="2819400"/>
            <a:ext cx="13335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/>
          <p:nvPr/>
        </p:nvCxnSpPr>
        <p:spPr>
          <a:xfrm flipH="1">
            <a:off x="3200400" y="2286000"/>
            <a:ext cx="1219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0" y="228600"/>
            <a:ext cx="7543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Abraham</a:t>
            </a:r>
            <a:r>
              <a:rPr lang="en-US" sz="2800"/>
              <a:t> is considered the </a:t>
            </a:r>
            <a:r>
              <a:rPr lang="en-US" sz="2800" b="1">
                <a:solidFill>
                  <a:schemeClr val="bg1"/>
                </a:solidFill>
              </a:rPr>
              <a:t>Patriarch of Judaism</a:t>
            </a:r>
            <a:r>
              <a:rPr lang="en-US" sz="2800"/>
              <a:t>, </a:t>
            </a:r>
            <a:r>
              <a:rPr lang="en-US" sz="2800">
                <a:solidFill>
                  <a:schemeClr val="bg1"/>
                </a:solidFill>
              </a:rPr>
              <a:t>Christianity</a:t>
            </a:r>
            <a:r>
              <a:rPr lang="en-US" sz="2800"/>
              <a:t>, and </a:t>
            </a:r>
            <a:r>
              <a:rPr lang="en-US" sz="2800">
                <a:solidFill>
                  <a:schemeClr val="bg1"/>
                </a:solidFill>
              </a:rPr>
              <a:t>Islam</a:t>
            </a:r>
            <a:r>
              <a:rPr lang="en-US" sz="2800"/>
              <a:t>. And sometimes Judaism, Christianity and Islam are called the </a:t>
            </a:r>
            <a:r>
              <a:rPr lang="en-US" sz="2800" b="1"/>
              <a:t>Abrahamic Religions</a:t>
            </a:r>
            <a:r>
              <a:rPr lang="en-US" sz="2800"/>
              <a:t>.</a:t>
            </a:r>
          </a:p>
        </p:txBody>
      </p:sp>
      <p:pic>
        <p:nvPicPr>
          <p:cNvPr id="6147" name="Picture 2" descr="C:\Users\Liz\AppData\Local\Microsoft\Windows\Temporary Internet Files\Content.IE5\5OYI6NW3\MC9001940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133600"/>
            <a:ext cx="461327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76800" y="3962400"/>
            <a:ext cx="35814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Judaism developed in the Middle East around 1800 BCE</a:t>
            </a:r>
            <a:r>
              <a:rPr lang="en-US" sz="2800"/>
              <a:t>. This means Judaism is about 4,000 years old.  </a:t>
            </a:r>
          </a:p>
        </p:txBody>
      </p:sp>
      <p:pic>
        <p:nvPicPr>
          <p:cNvPr id="30725" name="Picture 5" descr="C:\Users\Liz\AppData\Local\Microsoft\Windows\Temporary Internet Files\Content.IE5\SZZBZWPT\MC90032694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600200"/>
            <a:ext cx="3124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https://fbcdn-sphotos-a.akamaihd.net/photos-ak-ash1/v196/2/70/4928612/n4928612_41581246_25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867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Box 7"/>
          <p:cNvSpPr txBox="1">
            <a:spLocks noChangeArrowheads="1"/>
          </p:cNvSpPr>
          <p:nvPr/>
        </p:nvSpPr>
        <p:spPr bwMode="auto">
          <a:xfrm>
            <a:off x="6096000" y="152400"/>
            <a:ext cx="2819400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At sometime many Jews moved to live in Egypt. They believe that they were enslaved by the Egyptians and a Great leader named </a:t>
            </a:r>
            <a:r>
              <a:rPr lang="en-US" sz="2400" b="1">
                <a:solidFill>
                  <a:schemeClr val="bg1"/>
                </a:solidFill>
              </a:rPr>
              <a:t>Moses</a:t>
            </a:r>
            <a:r>
              <a:rPr lang="en-US" sz="2400" b="1"/>
              <a:t> </a:t>
            </a:r>
            <a:r>
              <a:rPr lang="en-US" sz="2400"/>
              <a:t>freed the people from slavery in Egypt and </a:t>
            </a:r>
            <a:r>
              <a:rPr lang="en-US" sz="2400" b="1">
                <a:solidFill>
                  <a:schemeClr val="bg1"/>
                </a:solidFill>
              </a:rPr>
              <a:t>led them to “the promised land” or Israel</a:t>
            </a:r>
            <a:r>
              <a:rPr lang="en-US" sz="2400"/>
              <a:t>. This migration from Egypt to the Promised Land is called the </a:t>
            </a:r>
            <a:r>
              <a:rPr lang="en-US" sz="2400" b="1">
                <a:solidFill>
                  <a:schemeClr val="bg1"/>
                </a:solidFill>
              </a:rPr>
              <a:t>Exodus</a:t>
            </a:r>
            <a:r>
              <a:rPr lang="en-US" sz="2400"/>
              <a:t>.</a:t>
            </a:r>
          </a:p>
        </p:txBody>
      </p:sp>
      <p:pic>
        <p:nvPicPr>
          <p:cNvPr id="31754" name="Picture 10" descr="http://go.hrw.com/atlas/norm_map/israe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00400"/>
            <a:ext cx="5943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2"/>
          <p:cNvSpPr txBox="1">
            <a:spLocks noChangeArrowheads="1"/>
          </p:cNvSpPr>
          <p:nvPr/>
        </p:nvSpPr>
        <p:spPr bwMode="auto">
          <a:xfrm>
            <a:off x="4648200" y="3200400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 </a:t>
            </a:r>
          </a:p>
        </p:txBody>
      </p:sp>
      <p:pic>
        <p:nvPicPr>
          <p:cNvPr id="8195" name="Picture 4" descr="C:\Users\Liz\AppData\Local\Microsoft\Windows\Temporary Internet Files\Content.IE5\SZZBZWPT\MC900441134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5105400" cy="392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6" descr="C:\Users\Liz\AppData\Local\Microsoft\Windows\Temporary Internet Files\Content.IE5\SZZBZWPT\MC90002787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828800"/>
            <a:ext cx="4613275" cy="362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7" descr="C:\Users\Liz\AppData\Local\Microsoft\Windows\Temporary Internet Files\Content.IE5\5OYI6NW3\MC900156525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952875"/>
            <a:ext cx="32766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90600" y="3810000"/>
            <a:ext cx="3713163" cy="523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C00000"/>
                </a:solidFill>
              </a:rPr>
              <a:t>Ten Commandments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81600" y="0"/>
            <a:ext cx="3657600" cy="6616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/>
              <a:t>During the </a:t>
            </a:r>
            <a:r>
              <a:rPr lang="en-US" sz="2800" b="1" dirty="0"/>
              <a:t>Exodus</a:t>
            </a:r>
            <a:r>
              <a:rPr lang="en-US" sz="2800" dirty="0"/>
              <a:t> Jews believe God gave them a list of 10 rules to live by, called the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Ten Commandments</a:t>
            </a:r>
            <a:r>
              <a:rPr lang="en-US" sz="2800" dirty="0"/>
              <a:t>.</a:t>
            </a:r>
          </a:p>
          <a:p>
            <a:pPr>
              <a:defRPr/>
            </a:pPr>
            <a:endParaRPr lang="en-US" sz="3200" dirty="0"/>
          </a:p>
          <a:p>
            <a:pPr>
              <a:defRPr/>
            </a:pPr>
            <a:r>
              <a:rPr lang="en-US" sz="2800" dirty="0"/>
              <a:t>The first law is that Jews will only have one GOD. Jews are considered the first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Monotheistic</a:t>
            </a:r>
            <a:r>
              <a:rPr lang="en-US" sz="2800" dirty="0"/>
              <a:t> religion, or people who only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believe in 1 God</a:t>
            </a:r>
          </a:p>
        </p:txBody>
      </p:sp>
      <p:pic>
        <p:nvPicPr>
          <p:cNvPr id="13" name="MS910220551[1]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00600" y="3962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MS910218914[1].wav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00600" y="4267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84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233233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Liz\AppData\Local\Microsoft\Windows\Temporary Internet Files\Content.IE5\5OYI6NW3\MC90039158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3638550"/>
            <a:ext cx="434340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5" descr="C:\Users\Liz\AppData\Local\Microsoft\Windows\Temporary Internet Files\Content.IE5\SZZBZWPT\MC90015652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429000"/>
            <a:ext cx="3810000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609600" y="457200"/>
            <a:ext cx="4267200" cy="295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Jews believe in order to be Jewish you must follow the </a:t>
            </a:r>
            <a:r>
              <a:rPr lang="en-US" sz="2800" b="1">
                <a:solidFill>
                  <a:schemeClr val="bg1"/>
                </a:solidFill>
              </a:rPr>
              <a:t>10 Commandments </a:t>
            </a:r>
            <a:r>
              <a:rPr lang="en-US" sz="2800"/>
              <a:t>and the </a:t>
            </a:r>
            <a:r>
              <a:rPr lang="en-US" sz="2800" b="1">
                <a:solidFill>
                  <a:schemeClr val="bg1"/>
                </a:solidFill>
              </a:rPr>
              <a:t>Torah</a:t>
            </a:r>
            <a:r>
              <a:rPr lang="en-US" sz="2800"/>
              <a:t>, or the first 5 books of the Bible.</a:t>
            </a:r>
          </a:p>
          <a:p>
            <a:r>
              <a:rPr lang="en-US"/>
              <a:t> </a:t>
            </a:r>
          </a:p>
        </p:txBody>
      </p:sp>
      <p:pic>
        <p:nvPicPr>
          <p:cNvPr id="9221" name="Picture 9" descr="C:\Users\Liz\AppData\Local\Microsoft\Windows\Temporary Internet Files\Content.IE5\SZZBZWPT\MC90004796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-152400"/>
            <a:ext cx="33496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686800" cy="585311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What does it mean to be Jewish?</a:t>
            </a:r>
          </a:p>
          <a:p>
            <a:r>
              <a:rPr lang="en-US" dirty="0" smtClean="0"/>
              <a:t>Jews pray on Friday Night and Saturday (Shabbat)</a:t>
            </a:r>
          </a:p>
          <a:p>
            <a:r>
              <a:rPr lang="en-US" dirty="0" smtClean="0"/>
              <a:t>Jews pray in a Synagogue </a:t>
            </a:r>
          </a:p>
          <a:p>
            <a:r>
              <a:rPr lang="en-US" dirty="0" smtClean="0"/>
              <a:t>Some Jews just maintain an Ethnic identity, but do not pray</a:t>
            </a:r>
          </a:p>
          <a:p>
            <a:r>
              <a:rPr lang="en-US" dirty="0" smtClean="0"/>
              <a:t>Some Jews only in certain foods (Kosher)</a:t>
            </a:r>
          </a:p>
          <a:p>
            <a:pPr lvl="1"/>
            <a:r>
              <a:rPr lang="en-US" dirty="0" smtClean="0"/>
              <a:t>They do not eat pork</a:t>
            </a:r>
          </a:p>
          <a:p>
            <a:pPr lvl="1"/>
            <a:r>
              <a:rPr lang="en-US" dirty="0" smtClean="0"/>
              <a:t>They do not eat Milk and Meat together</a:t>
            </a:r>
          </a:p>
          <a:p>
            <a:pPr lvl="1"/>
            <a:r>
              <a:rPr lang="en-US" dirty="0" smtClean="0"/>
              <a:t>They do not eat shellfish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565</Words>
  <Application>Microsoft Office PowerPoint</Application>
  <PresentationFormat>On-screen Show (4:3)</PresentationFormat>
  <Paragraphs>54</Paragraphs>
  <Slides>12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</dc:creator>
  <cp:lastModifiedBy>knappe</cp:lastModifiedBy>
  <cp:revision>87</cp:revision>
  <dcterms:created xsi:type="dcterms:W3CDTF">2011-10-04T18:49:52Z</dcterms:created>
  <dcterms:modified xsi:type="dcterms:W3CDTF">2012-09-26T21:53:05Z</dcterms:modified>
</cp:coreProperties>
</file>