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57" r:id="rId5"/>
    <p:sldId id="261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3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C5D4-199A-46B3-A2F4-4B720453560E}" type="datetimeFigureOut">
              <a:rPr lang="en-US" smtClean="0"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A7CD4-90EB-452C-B7C8-2A62029B7A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C5D4-199A-46B3-A2F4-4B720453560E}" type="datetimeFigureOut">
              <a:rPr lang="en-US" smtClean="0"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A7CD4-90EB-452C-B7C8-2A62029B7A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C5D4-199A-46B3-A2F4-4B720453560E}" type="datetimeFigureOut">
              <a:rPr lang="en-US" smtClean="0"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A7CD4-90EB-452C-B7C8-2A62029B7A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C5D4-199A-46B3-A2F4-4B720453560E}" type="datetimeFigureOut">
              <a:rPr lang="en-US" smtClean="0"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A7CD4-90EB-452C-B7C8-2A62029B7A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C5D4-199A-46B3-A2F4-4B720453560E}" type="datetimeFigureOut">
              <a:rPr lang="en-US" smtClean="0"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A7CD4-90EB-452C-B7C8-2A62029B7A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C5D4-199A-46B3-A2F4-4B720453560E}" type="datetimeFigureOut">
              <a:rPr lang="en-US" smtClean="0"/>
              <a:t>10/4/2011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A7CD4-90EB-452C-B7C8-2A62029B7A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C5D4-199A-46B3-A2F4-4B720453560E}" type="datetimeFigureOut">
              <a:rPr lang="en-US" smtClean="0"/>
              <a:t>10/4/2011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A7CD4-90EB-452C-B7C8-2A62029B7A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C5D4-199A-46B3-A2F4-4B720453560E}" type="datetimeFigureOut">
              <a:rPr lang="en-US" smtClean="0"/>
              <a:t>10/4/2011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A7CD4-90EB-452C-B7C8-2A62029B7A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C5D4-199A-46B3-A2F4-4B720453560E}" type="datetimeFigureOut">
              <a:rPr lang="en-US" smtClean="0"/>
              <a:t>10/4/2011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A7CD4-90EB-452C-B7C8-2A62029B7A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C5D4-199A-46B3-A2F4-4B720453560E}" type="datetimeFigureOut">
              <a:rPr lang="en-US" smtClean="0"/>
              <a:t>10/4/2011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A7CD4-90EB-452C-B7C8-2A62029B7A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C5D4-199A-46B3-A2F4-4B720453560E}" type="datetimeFigureOut">
              <a:rPr lang="en-US" smtClean="0"/>
              <a:t>10/4/2011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A7CD4-90EB-452C-B7C8-2A62029B7A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FC5D4-199A-46B3-A2F4-4B720453560E}" type="datetimeFigureOut">
              <a:rPr lang="en-US" smtClean="0"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A7CD4-90EB-452C-B7C8-2A62029B7A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Relationship Id="rId9" Type="http://schemas.openxmlformats.org/officeDocument/2006/relationships/image" Target="../media/image2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696200" cy="4800600"/>
          </a:xfrm>
        </p:spPr>
        <p:txBody>
          <a:bodyPr>
            <a:normAutofit/>
          </a:bodyPr>
          <a:lstStyle/>
          <a:p>
            <a:r>
              <a:rPr lang="en-US" sz="43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SS7G8 The student will describe the </a:t>
            </a:r>
            <a:r>
              <a:rPr lang="en-US" sz="4300" b="1" dirty="0">
                <a:solidFill>
                  <a:srgbClr val="FFFF00"/>
                </a:solidFill>
              </a:rPr>
              <a:t>diverse cultures </a:t>
            </a:r>
            <a:r>
              <a:rPr lang="en-US" sz="43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of the people who live in Southwest Asia (</a:t>
            </a:r>
            <a:r>
              <a:rPr lang="en-US" sz="4300" b="1" dirty="0">
                <a:solidFill>
                  <a:srgbClr val="FFFF00"/>
                </a:solidFill>
              </a:rPr>
              <a:t>Middle East</a:t>
            </a:r>
            <a:r>
              <a:rPr lang="en-US" sz="43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).</a:t>
            </a:r>
          </a:p>
          <a:p>
            <a:endParaRPr lang="en-US" sz="43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r>
              <a:rPr lang="en-US" sz="3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a. Explain the differences between an </a:t>
            </a:r>
            <a:r>
              <a:rPr lang="en-US" sz="3600" dirty="0">
                <a:solidFill>
                  <a:srgbClr val="FFFF00"/>
                </a:solidFill>
              </a:rPr>
              <a:t>ethnic group </a:t>
            </a:r>
            <a:r>
              <a:rPr lang="en-US" sz="3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and a </a:t>
            </a:r>
            <a:r>
              <a:rPr lang="en-US" sz="3600" dirty="0">
                <a:solidFill>
                  <a:srgbClr val="FFFF00"/>
                </a:solidFill>
              </a:rPr>
              <a:t>religious group</a:t>
            </a:r>
            <a:r>
              <a:rPr lang="en-US" sz="3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1" descr="C:\Program Files\Microsoft Office XP\Media\CntCD1\ClipArt1\j0168016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371600"/>
            <a:ext cx="1905000" cy="182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2" descr="C:\Program Files\Microsoft Office XP\Media\CntCD1\ClipArt1\j0168064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1676400"/>
            <a:ext cx="2590800" cy="193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0" y="0"/>
            <a:ext cx="4419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What do you </a:t>
            </a:r>
          </a:p>
          <a:p>
            <a:pPr algn="ctr"/>
            <a:r>
              <a:rPr lang="en-US" sz="48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look like?</a:t>
            </a:r>
            <a:endParaRPr lang="en-US" sz="48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47800" y="3733800"/>
            <a:ext cx="216168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</a:rPr>
              <a:t>Is your</a:t>
            </a:r>
          </a:p>
          <a:p>
            <a:r>
              <a:rPr lang="en-US" sz="4000" b="1" dirty="0" smtClean="0">
                <a:solidFill>
                  <a:srgbClr val="FFFF00"/>
                </a:solidFill>
              </a:rPr>
              <a:t> Ethnicity</a:t>
            </a:r>
            <a:endParaRPr lang="en-US" sz="4000" b="1" dirty="0">
              <a:solidFill>
                <a:srgbClr val="FFFF00"/>
              </a:solidFill>
            </a:endParaRPr>
          </a:p>
        </p:txBody>
      </p:sp>
      <p:pic>
        <p:nvPicPr>
          <p:cNvPr id="2050" name="Picture 2" descr="C:\Users\Liz\AppData\Local\Microsoft\Windows\Temporary Internet Files\Content.IE5\0Y5U9S28\MC90043240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57600" y="2514600"/>
            <a:ext cx="2741613" cy="4130315"/>
          </a:xfrm>
          <a:prstGeom prst="rect">
            <a:avLst/>
          </a:prstGeom>
          <a:noFill/>
        </p:spPr>
      </p:pic>
      <p:pic>
        <p:nvPicPr>
          <p:cNvPr id="2051" name="Picture 3" descr="C:\Users\Liz\AppData\Local\Microsoft\Windows\Temporary Internet Files\Content.IE5\AGLUH0AZ\MC900433460[2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03003" y="762000"/>
            <a:ext cx="2840997" cy="2743200"/>
          </a:xfrm>
          <a:prstGeom prst="rect">
            <a:avLst/>
          </a:prstGeom>
          <a:noFill/>
        </p:spPr>
      </p:pic>
      <p:pic>
        <p:nvPicPr>
          <p:cNvPr id="2052" name="Picture 4" descr="C:\Users\Liz\AppData\Local\Microsoft\Windows\Temporary Internet Files\Content.IE5\0Y5U9S28\MC900441191[1]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" y="3657600"/>
            <a:ext cx="3464683" cy="2667000"/>
          </a:xfrm>
          <a:prstGeom prst="rect">
            <a:avLst/>
          </a:prstGeom>
          <a:noFill/>
        </p:spPr>
      </p:pic>
      <p:pic>
        <p:nvPicPr>
          <p:cNvPr id="2054" name="Picture 6" descr="C:\Users\Liz\AppData\Local\Microsoft\Windows\Temporary Internet Files\Content.IE5\0Y5U9S28\MC900324654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00800" y="3715256"/>
            <a:ext cx="2546299" cy="3142744"/>
          </a:xfrm>
          <a:prstGeom prst="rect">
            <a:avLst/>
          </a:prstGeom>
          <a:noFill/>
        </p:spPr>
      </p:pic>
      <p:sp>
        <p:nvSpPr>
          <p:cNvPr id="18" name="TextBox 17"/>
          <p:cNvSpPr txBox="1"/>
          <p:nvPr/>
        </p:nvSpPr>
        <p:spPr>
          <a:xfrm>
            <a:off x="457200" y="31242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</a:rPr>
              <a:t>Bedouin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914400" y="633478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Maasai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724400" y="19050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</a:rPr>
              <a:t>Japanese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096000" y="42672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</a:rPr>
              <a:t>Jewish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7315200" y="3048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</a:rPr>
              <a:t>Arab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524 0.00439 L 0.27309 -0.49514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" y="-25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07 -0.10662 L 0.30173 -0.50625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769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What do you say?</a:t>
            </a:r>
            <a:endParaRPr lang="en-US" sz="48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828800" y="4953000"/>
            <a:ext cx="6019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</a:rPr>
              <a:t>Language i</a:t>
            </a:r>
            <a:r>
              <a:rPr lang="en-US" sz="4000" b="1" dirty="0" smtClean="0">
                <a:solidFill>
                  <a:srgbClr val="FFFF00"/>
                </a:solidFill>
              </a:rPr>
              <a:t>s your Ethnicity</a:t>
            </a:r>
            <a:endParaRPr lang="en-US" sz="4000" b="1" dirty="0">
              <a:solidFill>
                <a:srgbClr val="FFFF00"/>
              </a:solidFill>
            </a:endParaRPr>
          </a:p>
        </p:txBody>
      </p:sp>
      <p:pic>
        <p:nvPicPr>
          <p:cNvPr id="5122" name="Picture 2" descr="C:\Users\Liz\AppData\Local\Microsoft\Windows\Temporary Internet Files\Content.IE5\5OYI6NW3\MC90038379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990600"/>
            <a:ext cx="2426513" cy="2536128"/>
          </a:xfrm>
          <a:prstGeom prst="rect">
            <a:avLst/>
          </a:prstGeom>
          <a:noFill/>
        </p:spPr>
      </p:pic>
      <p:pic>
        <p:nvPicPr>
          <p:cNvPr id="5123" name="Picture 3" descr="C:\Users\Liz\AppData\Local\Microsoft\Windows\Temporary Internet Files\Content.IE5\0Y5U9S28\MC90038360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5600" y="304799"/>
            <a:ext cx="1969923" cy="3074553"/>
          </a:xfrm>
          <a:prstGeom prst="rect">
            <a:avLst/>
          </a:prstGeom>
          <a:noFill/>
        </p:spPr>
      </p:pic>
      <p:pic>
        <p:nvPicPr>
          <p:cNvPr id="5124" name="Picture 4" descr="C:\Users\Liz\AppData\Local\Microsoft\Windows\Temporary Internet Files\Content.IE5\SZZBZWPT\MC900234623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05200" y="1905000"/>
            <a:ext cx="2800655" cy="27091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iz\AppData\Local\Microsoft\Windows\Temporary Internet Files\Content.IE5\5OYI6NW3\MC90043558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1219200"/>
            <a:ext cx="2209800" cy="1828800"/>
          </a:xfrm>
          <a:prstGeom prst="rect">
            <a:avLst/>
          </a:prstGeom>
          <a:noFill/>
        </p:spPr>
      </p:pic>
      <p:pic>
        <p:nvPicPr>
          <p:cNvPr id="1027" name="Picture 3" descr="C:\Users\Liz\AppData\Local\Microsoft\Windows\Temporary Internet Files\Content.IE5\AGLUH0AZ\MC90004803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990600"/>
            <a:ext cx="1998878" cy="2875823"/>
          </a:xfrm>
          <a:prstGeom prst="rect">
            <a:avLst/>
          </a:prstGeom>
          <a:noFill/>
        </p:spPr>
      </p:pic>
      <p:pic>
        <p:nvPicPr>
          <p:cNvPr id="1028" name="Picture 4" descr="C:\Users\Liz\AppData\Local\Microsoft\Windows\Temporary Internet Files\Content.IE5\0Y5U9S28\MC90004796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1800" y="3886200"/>
            <a:ext cx="2209800" cy="2482112"/>
          </a:xfrm>
          <a:prstGeom prst="rect">
            <a:avLst/>
          </a:prstGeom>
          <a:noFill/>
        </p:spPr>
      </p:pic>
      <p:pic>
        <p:nvPicPr>
          <p:cNvPr id="1030" name="Picture 6" descr="C:\Users\Liz\AppData\Local\Microsoft\Windows\Temporary Internet Files\Content.IE5\AGLUH0AZ\MC900057847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962400"/>
            <a:ext cx="2456078" cy="1825142"/>
          </a:xfrm>
          <a:prstGeom prst="rect">
            <a:avLst/>
          </a:prstGeom>
          <a:noFill/>
        </p:spPr>
      </p:pic>
      <p:pic>
        <p:nvPicPr>
          <p:cNvPr id="1032" name="Picture 8" descr="C:\Users\Liz\AppData\Local\Microsoft\Windows\Temporary Internet Files\Content.IE5\SZZBZWPT\MC900097733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19800" y="4343400"/>
            <a:ext cx="2809646" cy="1824228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228600" y="152400"/>
            <a:ext cx="54316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How Do you Pray?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33" name="Picture 9" descr="C:\Users\Liz\AppData\Local\Microsoft\Windows\Temporary Internet Files\Content.IE5\SZZBZWPT\MC900047966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1000" y="838200"/>
            <a:ext cx="2054674" cy="2103425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457200" y="3048000"/>
            <a:ext cx="17778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Judaism</a:t>
            </a:r>
            <a:endParaRPr lang="en-US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81400" y="3124200"/>
            <a:ext cx="17778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Islam</a:t>
            </a:r>
            <a:endParaRPr lang="en-US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48400" y="3657600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Christianity</a:t>
            </a:r>
            <a:endParaRPr lang="en-US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15000" y="22860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</a:rPr>
              <a:t>Is your Religion</a:t>
            </a:r>
            <a:endParaRPr lang="en-US" sz="3200" b="1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2400" y="5943600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Confucianism</a:t>
            </a:r>
            <a:endParaRPr lang="en-US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29000" y="6273225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Hinduism</a:t>
            </a:r>
            <a:endParaRPr lang="en-US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553200" y="6096000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Buddhism</a:t>
            </a:r>
            <a:endParaRPr lang="en-US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3" name="Picture 7" descr="C:\Users\Liz\AppData\Local\Microsoft\Windows\Temporary Internet Files\Content.IE5\5OYI6NW3\MC90004489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457200"/>
            <a:ext cx="2895600" cy="2408236"/>
          </a:xfrm>
          <a:prstGeom prst="rect">
            <a:avLst/>
          </a:prstGeom>
          <a:noFill/>
        </p:spPr>
      </p:pic>
      <p:pic>
        <p:nvPicPr>
          <p:cNvPr id="4104" name="Picture 8" descr="C:\Users\Liz\AppData\Local\Microsoft\Windows\Temporary Internet Files\Content.IE5\AGLUH0AZ\MC90023777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52400"/>
            <a:ext cx="3048000" cy="2827768"/>
          </a:xfrm>
          <a:prstGeom prst="rect">
            <a:avLst/>
          </a:prstGeom>
          <a:noFill/>
        </p:spPr>
      </p:pic>
      <p:pic>
        <p:nvPicPr>
          <p:cNvPr id="4105" name="Picture 9" descr="C:\Users\Liz\AppData\Local\Microsoft\Windows\Temporary Internet Files\Content.IE5\0Y5U9S28\MC900231877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24600" y="3455057"/>
            <a:ext cx="2819400" cy="3184203"/>
          </a:xfrm>
          <a:prstGeom prst="rect">
            <a:avLst/>
          </a:prstGeom>
          <a:noFill/>
        </p:spPr>
      </p:pic>
      <p:pic>
        <p:nvPicPr>
          <p:cNvPr id="4107" name="Picture 11" descr="C:\Users\Liz\AppData\Local\Microsoft\Windows\Temporary Internet Files\Content.IE5\SZZBZWPT\MC900347423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24600" y="0"/>
            <a:ext cx="2652370" cy="3537089"/>
          </a:xfrm>
          <a:prstGeom prst="rect">
            <a:avLst/>
          </a:prstGeom>
          <a:noFill/>
        </p:spPr>
      </p:pic>
      <p:pic>
        <p:nvPicPr>
          <p:cNvPr id="13" name="Picture 10" descr="C:\Users\Liz\AppData\Local\Microsoft\Windows\Temporary Internet Files\Content.IE5\SZZBZWPT\MC900057765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5800" y="3618308"/>
            <a:ext cx="3429000" cy="3239692"/>
          </a:xfrm>
          <a:prstGeom prst="rect">
            <a:avLst/>
          </a:prstGeom>
          <a:noFill/>
        </p:spPr>
      </p:pic>
      <p:pic>
        <p:nvPicPr>
          <p:cNvPr id="4109" name="Picture 13" descr="C:\Users\Liz\AppData\Local\Microsoft\Windows\Temporary Internet Files\Content.IE5\AGLUH0AZ\MC900112302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90800" y="0"/>
            <a:ext cx="4420997" cy="2220620"/>
          </a:xfrm>
          <a:prstGeom prst="rect">
            <a:avLst/>
          </a:prstGeom>
          <a:noFill/>
        </p:spPr>
      </p:pic>
      <p:pic>
        <p:nvPicPr>
          <p:cNvPr id="15" name="Picture 2" descr="C:\Users\Liz\AppData\Local\Microsoft\Windows\Temporary Internet Files\Content.IE5\SZZBZWPT\MC900215783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228600" y="4876800"/>
            <a:ext cx="2436295" cy="1981200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0" y="2514600"/>
            <a:ext cx="6934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What you eat, where you buy it and what you do not eat?</a:t>
            </a:r>
            <a:endParaRPr lang="en-US" sz="32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110" name="Picture 14" descr="C:\Users\Liz\Pictures\Untitled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114800" y="3780995"/>
            <a:ext cx="2209800" cy="30770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1676400"/>
            <a:ext cx="30567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View on Education?</a:t>
            </a:r>
          </a:p>
          <a:p>
            <a:endParaRPr lang="en-US" sz="2800" dirty="0"/>
          </a:p>
          <a:p>
            <a:endParaRPr lang="en-US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28600" y="228600"/>
            <a:ext cx="618124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Ethnicity or Religion is your…</a:t>
            </a:r>
          </a:p>
          <a:p>
            <a:endParaRPr lang="en-US" dirty="0"/>
          </a:p>
        </p:txBody>
      </p:sp>
      <p:pic>
        <p:nvPicPr>
          <p:cNvPr id="6146" name="Picture 2" descr="C:\Users\Liz\AppData\Local\Microsoft\Windows\Temporary Internet Files\Content.IE5\5OYI6NW3\MC90013453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838200"/>
            <a:ext cx="2580039" cy="2699207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219200" y="3581400"/>
            <a:ext cx="487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Role of people in government?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22860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Influence on Nation?</a:t>
            </a:r>
          </a:p>
          <a:p>
            <a:endParaRPr lang="en-US" dirty="0"/>
          </a:p>
        </p:txBody>
      </p:sp>
      <p:pic>
        <p:nvPicPr>
          <p:cNvPr id="6147" name="Picture 3" descr="C:\Users\Liz\AppData\Local\Microsoft\Windows\Temporary Internet Files\Content.IE5\AGLUH0AZ\MC90012866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2514600"/>
            <a:ext cx="2571316" cy="2495738"/>
          </a:xfrm>
          <a:prstGeom prst="rect">
            <a:avLst/>
          </a:prstGeom>
          <a:noFill/>
        </p:spPr>
      </p:pic>
      <p:pic>
        <p:nvPicPr>
          <p:cNvPr id="6148" name="Picture 4" descr="C:\Users\Liz\AppData\Local\Microsoft\Windows\Temporary Internet Files\Content.IE5\0Y5U9S28\MC90005664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0400" y="4191000"/>
            <a:ext cx="2819400" cy="28441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107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Liz</dc:creator>
  <cp:lastModifiedBy>Liz</cp:lastModifiedBy>
  <cp:revision>21</cp:revision>
  <dcterms:created xsi:type="dcterms:W3CDTF">2011-10-04T18:49:52Z</dcterms:created>
  <dcterms:modified xsi:type="dcterms:W3CDTF">2011-10-04T20:10:11Z</dcterms:modified>
</cp:coreProperties>
</file>